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ett, Shannon" userId="5a6a4991-5592-4f63-a468-e6cb24d82b56" providerId="ADAL" clId="{D6C94747-3C5E-42D5-A9FE-9566F49F1659}"/>
    <pc:docChg chg="undo custSel delSld modSld">
      <pc:chgData name="Bennett, Shannon" userId="5a6a4991-5592-4f63-a468-e6cb24d82b56" providerId="ADAL" clId="{D6C94747-3C5E-42D5-A9FE-9566F49F1659}" dt="2022-04-07T17:07:02.761" v="2" actId="47"/>
      <pc:docMkLst>
        <pc:docMk/>
      </pc:docMkLst>
      <pc:sldChg chg="del">
        <pc:chgData name="Bennett, Shannon" userId="5a6a4991-5592-4f63-a468-e6cb24d82b56" providerId="ADAL" clId="{D6C94747-3C5E-42D5-A9FE-9566F49F1659}" dt="2022-04-07T17:07:02.761" v="2" actId="47"/>
        <pc:sldMkLst>
          <pc:docMk/>
          <pc:sldMk cId="1155745465" sldId="256"/>
        </pc:sldMkLst>
      </pc:sldChg>
      <pc:sldChg chg="addSp delSp modSp mod">
        <pc:chgData name="Bennett, Shannon" userId="5a6a4991-5592-4f63-a468-e6cb24d82b56" providerId="ADAL" clId="{D6C94747-3C5E-42D5-A9FE-9566F49F1659}" dt="2022-04-07T17:07:01.507" v="1" actId="478"/>
        <pc:sldMkLst>
          <pc:docMk/>
          <pc:sldMk cId="2004491582" sldId="257"/>
        </pc:sldMkLst>
        <pc:spChg chg="add del">
          <ac:chgData name="Bennett, Shannon" userId="5a6a4991-5592-4f63-a468-e6cb24d82b56" providerId="ADAL" clId="{D6C94747-3C5E-42D5-A9FE-9566F49F1659}" dt="2022-04-07T17:07:01.507" v="1" actId="478"/>
          <ac:spMkLst>
            <pc:docMk/>
            <pc:sldMk cId="2004491582" sldId="257"/>
            <ac:spMk id="8" creationId="{C4F1ED2D-2ED7-46C6-902D-D008925B7769}"/>
          </ac:spMkLst>
        </pc:spChg>
        <pc:spChg chg="add del mod">
          <ac:chgData name="Bennett, Shannon" userId="5a6a4991-5592-4f63-a468-e6cb24d82b56" providerId="ADAL" clId="{D6C94747-3C5E-42D5-A9FE-9566F49F1659}" dt="2022-04-07T17:07:01.507" v="1" actId="478"/>
          <ac:spMkLst>
            <pc:docMk/>
            <pc:sldMk cId="2004491582" sldId="257"/>
            <ac:spMk id="12" creationId="{4C6D9C20-649E-4756-AC24-789D8FF889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B0CD42-5E27-A343-B423-193103ED700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40986">
                <a:srgbClr val="0B3A5B"/>
              </a:gs>
              <a:gs pos="64000">
                <a:srgbClr val="0E3656"/>
              </a:gs>
              <a:gs pos="8000">
                <a:srgbClr val="152947"/>
              </a:gs>
              <a:gs pos="83000">
                <a:srgbClr val="182542"/>
              </a:gs>
              <a:gs pos="52000">
                <a:srgbClr val="0A3C5D"/>
              </a:gs>
            </a:gsLst>
            <a:lin ang="78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D976835-CAFE-5740-80F5-BABDF375D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1" y="5759431"/>
            <a:ext cx="3049477" cy="597824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F148463-E52A-4844-B370-54D3CF38C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944" y="1798616"/>
            <a:ext cx="4856569" cy="9731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800"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17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25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434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112F59EE-A5A9-5A4C-B236-FDD74C3638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944" y="1451852"/>
            <a:ext cx="4393715" cy="330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17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25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434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A317BEC2-0DDA-F647-9602-10A60D8280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944" y="3093498"/>
            <a:ext cx="4393715" cy="3555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17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25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434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MONTH XX, XXXX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090282-FF4E-5042-BA0B-627D3A362DF9}"/>
              </a:ext>
            </a:extLst>
          </p:cNvPr>
          <p:cNvGrpSpPr/>
          <p:nvPr userDrawn="1"/>
        </p:nvGrpSpPr>
        <p:grpSpPr>
          <a:xfrm>
            <a:off x="4837333" y="5697509"/>
            <a:ext cx="668180" cy="659746"/>
            <a:chOff x="11082060" y="5221010"/>
            <a:chExt cx="668180" cy="6597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C8160E-FE03-A444-A1B9-7152AF77DB5C}"/>
                </a:ext>
              </a:extLst>
            </p:cNvPr>
            <p:cNvSpPr/>
            <p:nvPr userDrawn="1"/>
          </p:nvSpPr>
          <p:spPr>
            <a:xfrm>
              <a:off x="11307937" y="5438454"/>
              <a:ext cx="442303" cy="442302"/>
            </a:xfrm>
            <a:prstGeom prst="rect">
              <a:avLst/>
            </a:prstGeom>
            <a:solidFill>
              <a:schemeClr val="tx1">
                <a:alpha val="92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2D483D-EB3F-D246-AF7F-B776A6208C5F}"/>
                </a:ext>
              </a:extLst>
            </p:cNvPr>
            <p:cNvSpPr/>
            <p:nvPr userDrawn="1"/>
          </p:nvSpPr>
          <p:spPr>
            <a:xfrm>
              <a:off x="11082060" y="5221010"/>
              <a:ext cx="442303" cy="442302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B0E700-EA13-3B46-9B2C-7437BE800C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0255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he Amer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1A345CC-26F1-284E-AA09-E23AB7A5BF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FCBAE9-7AC8-D34E-80D4-EDCB5F2837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D7A6B6-3758-514E-B211-4D81DFD73923}"/>
              </a:ext>
            </a:extLst>
          </p:cNvPr>
          <p:cNvGrpSpPr/>
          <p:nvPr userDrawn="1"/>
        </p:nvGrpSpPr>
        <p:grpSpPr>
          <a:xfrm>
            <a:off x="640080" y="6348549"/>
            <a:ext cx="11551920" cy="509451"/>
            <a:chOff x="640080" y="6348549"/>
            <a:chExt cx="11551920" cy="5094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89E886-711C-654D-A00A-91A8478BD9CA}"/>
                </a:ext>
              </a:extLst>
            </p:cNvPr>
            <p:cNvSpPr/>
            <p:nvPr userDrawn="1"/>
          </p:nvSpPr>
          <p:spPr>
            <a:xfrm>
              <a:off x="640080" y="6348549"/>
              <a:ext cx="11551920" cy="509451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F72AD8-17BD-E04F-A200-2E217D42163D}"/>
                </a:ext>
              </a:extLst>
            </p:cNvPr>
            <p:cNvSpPr/>
            <p:nvPr userDrawn="1"/>
          </p:nvSpPr>
          <p:spPr>
            <a:xfrm>
              <a:off x="645536" y="6464925"/>
              <a:ext cx="9641464" cy="203096"/>
            </a:xfrm>
            <a:prstGeom prst="rect">
              <a:avLst/>
            </a:prstGeom>
          </p:spPr>
          <p:txBody>
            <a:bodyPr wrap="square" lIns="91404" tIns="45702" rIns="91404" bIns="45702">
              <a:spAutoFit/>
            </a:bodyPr>
            <a:lstStyle/>
            <a:p>
              <a:pPr algn="l" defTabSz="914217">
                <a:lnSpc>
                  <a:spcPct val="80000"/>
                </a:lnSpc>
                <a:spcAft>
                  <a:spcPts val="300"/>
                </a:spcAft>
              </a:pPr>
              <a:r>
                <a:rPr lang="id-ID" sz="900" b="1" dirty="0" err="1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peoplescout.com</a:t>
              </a:r>
              <a:r>
                <a:rPr lang="id-ID" sz="900" b="1" dirty="0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			</a:t>
              </a:r>
              <a:r>
                <a:rPr lang="en-US" sz="900" dirty="0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© 2022 PeopleScout </a:t>
              </a:r>
              <a:r>
                <a:rPr lang="mr-IN" sz="900" dirty="0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–</a:t>
              </a:r>
              <a:r>
                <a:rPr lang="en-US" sz="900" dirty="0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 A TrueBlue Company  |  Confidential and Proprietary  </a:t>
              </a:r>
              <a:endParaRPr lang="id-ID" sz="8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3553B46-EBAD-DD4A-90ED-3C05DB682E7F}"/>
                </a:ext>
              </a:extLst>
            </p:cNvPr>
            <p:cNvGrpSpPr/>
            <p:nvPr userDrawn="1"/>
          </p:nvGrpSpPr>
          <p:grpSpPr>
            <a:xfrm>
              <a:off x="1839685" y="6469754"/>
              <a:ext cx="875307" cy="173257"/>
              <a:chOff x="6712232" y="4142973"/>
              <a:chExt cx="875307" cy="17325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4" name="Shape 3906">
                <a:extLst>
                  <a:ext uri="{FF2B5EF4-FFF2-40B4-BE49-F238E27FC236}">
                    <a16:creationId xmlns:a16="http://schemas.microsoft.com/office/drawing/2014/main" id="{8440F301-B45C-C24A-8B4C-CEA33B8D56AB}"/>
                  </a:ext>
                </a:extLst>
              </p:cNvPr>
              <p:cNvSpPr/>
              <p:nvPr userDrawn="1"/>
            </p:nvSpPr>
            <p:spPr>
              <a:xfrm>
                <a:off x="69440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9636"/>
                    </a:moveTo>
                    <a:cubicBezTo>
                      <a:pt x="20618" y="20179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15929" y="7018"/>
                    </a:moveTo>
                    <a:cubicBezTo>
                      <a:pt x="15539" y="7246"/>
                      <a:pt x="15108" y="7411"/>
                      <a:pt x="14650" y="7500"/>
                    </a:cubicBezTo>
                    <a:cubicBezTo>
                      <a:pt x="14282" y="7114"/>
                      <a:pt x="13759" y="6874"/>
                      <a:pt x="13180" y="6874"/>
                    </a:cubicBezTo>
                    <a:cubicBezTo>
                      <a:pt x="12067" y="6874"/>
                      <a:pt x="11165" y="7762"/>
                      <a:pt x="11165" y="8856"/>
                    </a:cubicBezTo>
                    <a:cubicBezTo>
                      <a:pt x="11165" y="9012"/>
                      <a:pt x="11183" y="9162"/>
                      <a:pt x="11217" y="9308"/>
                    </a:cubicBezTo>
                    <a:cubicBezTo>
                      <a:pt x="9543" y="9226"/>
                      <a:pt x="8059" y="8436"/>
                      <a:pt x="7065" y="7236"/>
                    </a:cubicBezTo>
                    <a:cubicBezTo>
                      <a:pt x="6892" y="7530"/>
                      <a:pt x="6793" y="7870"/>
                      <a:pt x="6793" y="8233"/>
                    </a:cubicBezTo>
                    <a:cubicBezTo>
                      <a:pt x="6793" y="8921"/>
                      <a:pt x="7148" y="9528"/>
                      <a:pt x="7689" y="9883"/>
                    </a:cubicBezTo>
                    <a:cubicBezTo>
                      <a:pt x="7359" y="9873"/>
                      <a:pt x="7048" y="9784"/>
                      <a:pt x="6777" y="9635"/>
                    </a:cubicBezTo>
                    <a:cubicBezTo>
                      <a:pt x="6776" y="9644"/>
                      <a:pt x="6776" y="9652"/>
                      <a:pt x="6776" y="9660"/>
                    </a:cubicBezTo>
                    <a:cubicBezTo>
                      <a:pt x="6776" y="10621"/>
                      <a:pt x="7471" y="11422"/>
                      <a:pt x="8392" y="11604"/>
                    </a:cubicBezTo>
                    <a:cubicBezTo>
                      <a:pt x="8223" y="11650"/>
                      <a:pt x="8045" y="11673"/>
                      <a:pt x="7861" y="11673"/>
                    </a:cubicBezTo>
                    <a:cubicBezTo>
                      <a:pt x="7732" y="11673"/>
                      <a:pt x="7606" y="11662"/>
                      <a:pt x="7483" y="11638"/>
                    </a:cubicBezTo>
                    <a:cubicBezTo>
                      <a:pt x="7739" y="12426"/>
                      <a:pt x="8483" y="12999"/>
                      <a:pt x="9364" y="13015"/>
                    </a:cubicBezTo>
                    <a:cubicBezTo>
                      <a:pt x="8674" y="13547"/>
                      <a:pt x="7806" y="13863"/>
                      <a:pt x="6862" y="13863"/>
                    </a:cubicBezTo>
                    <a:cubicBezTo>
                      <a:pt x="6699" y="13863"/>
                      <a:pt x="6539" y="13855"/>
                      <a:pt x="6382" y="13837"/>
                    </a:cubicBezTo>
                    <a:cubicBezTo>
                      <a:pt x="7274" y="14398"/>
                      <a:pt x="8332" y="14727"/>
                      <a:pt x="9470" y="14727"/>
                    </a:cubicBezTo>
                    <a:cubicBezTo>
                      <a:pt x="13174" y="14727"/>
                      <a:pt x="15200" y="11706"/>
                      <a:pt x="15200" y="9086"/>
                    </a:cubicBezTo>
                    <a:cubicBezTo>
                      <a:pt x="15200" y="9000"/>
                      <a:pt x="15199" y="8914"/>
                      <a:pt x="15195" y="8830"/>
                    </a:cubicBezTo>
                    <a:cubicBezTo>
                      <a:pt x="15588" y="8550"/>
                      <a:pt x="15930" y="8201"/>
                      <a:pt x="16200" y="7804"/>
                    </a:cubicBezTo>
                    <a:cubicBezTo>
                      <a:pt x="15839" y="7961"/>
                      <a:pt x="15451" y="8067"/>
                      <a:pt x="15044" y="8115"/>
                    </a:cubicBezTo>
                    <a:cubicBezTo>
                      <a:pt x="15459" y="7870"/>
                      <a:pt x="15778" y="7482"/>
                      <a:pt x="15929" y="7018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15" name="Shape 3907">
                <a:extLst>
                  <a:ext uri="{FF2B5EF4-FFF2-40B4-BE49-F238E27FC236}">
                    <a16:creationId xmlns:a16="http://schemas.microsoft.com/office/drawing/2014/main" id="{4C5B5EF0-C193-234B-9B11-29098D6EEE1E}"/>
                  </a:ext>
                </a:extLst>
              </p:cNvPr>
              <p:cNvSpPr/>
              <p:nvPr userDrawn="1"/>
            </p:nvSpPr>
            <p:spPr>
              <a:xfrm>
                <a:off x="717960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6" y="8468"/>
                    </a:moveTo>
                    <a:cubicBezTo>
                      <a:pt x="11776" y="8071"/>
                      <a:pt x="11817" y="7858"/>
                      <a:pt x="12428" y="7858"/>
                    </a:cubicBezTo>
                    <a:lnTo>
                      <a:pt x="13245" y="7858"/>
                    </a:lnTo>
                    <a:lnTo>
                      <a:pt x="13245" y="6381"/>
                    </a:lnTo>
                    <a:lnTo>
                      <a:pt x="11938" y="6381"/>
                    </a:lnTo>
                    <a:cubicBezTo>
                      <a:pt x="10369" y="6381"/>
                      <a:pt x="9815" y="7120"/>
                      <a:pt x="9815" y="8363"/>
                    </a:cubicBezTo>
                    <a:lnTo>
                      <a:pt x="9815" y="9322"/>
                    </a:lnTo>
                    <a:lnTo>
                      <a:pt x="8837" y="9322"/>
                    </a:lnTo>
                    <a:lnTo>
                      <a:pt x="8837" y="10800"/>
                    </a:lnTo>
                    <a:lnTo>
                      <a:pt x="9815" y="10800"/>
                    </a:lnTo>
                    <a:lnTo>
                      <a:pt x="9815" y="15219"/>
                    </a:lnTo>
                    <a:lnTo>
                      <a:pt x="11774" y="15219"/>
                    </a:lnTo>
                    <a:lnTo>
                      <a:pt x="11774" y="10800"/>
                    </a:lnTo>
                    <a:lnTo>
                      <a:pt x="13081" y="10800"/>
                    </a:lnTo>
                    <a:lnTo>
                      <a:pt x="13254" y="9322"/>
                    </a:lnTo>
                    <a:lnTo>
                      <a:pt x="11774" y="9322"/>
                    </a:lnTo>
                    <a:cubicBezTo>
                      <a:pt x="11774" y="9322"/>
                      <a:pt x="11776" y="8468"/>
                      <a:pt x="11776" y="8468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16" name="Shape 3910">
                <a:extLst>
                  <a:ext uri="{FF2B5EF4-FFF2-40B4-BE49-F238E27FC236}">
                    <a16:creationId xmlns:a16="http://schemas.microsoft.com/office/drawing/2014/main" id="{BC5C4BE9-CC1D-CC46-BEA5-7BBDA1D015F3}"/>
                  </a:ext>
                </a:extLst>
              </p:cNvPr>
              <p:cNvSpPr/>
              <p:nvPr userDrawn="1"/>
            </p:nvSpPr>
            <p:spPr>
              <a:xfrm>
                <a:off x="74142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81" y="6871"/>
                    </a:moveTo>
                    <a:cubicBezTo>
                      <a:pt x="12915" y="6830"/>
                      <a:pt x="11990" y="7537"/>
                      <a:pt x="11505" y="8992"/>
                    </a:cubicBezTo>
                    <a:cubicBezTo>
                      <a:pt x="11754" y="8897"/>
                      <a:pt x="11998" y="8850"/>
                      <a:pt x="12232" y="8850"/>
                    </a:cubicBezTo>
                    <a:cubicBezTo>
                      <a:pt x="12732" y="8850"/>
                      <a:pt x="12952" y="9108"/>
                      <a:pt x="12893" y="9625"/>
                    </a:cubicBezTo>
                    <a:cubicBezTo>
                      <a:pt x="12863" y="9937"/>
                      <a:pt x="12643" y="10393"/>
                      <a:pt x="12232" y="10991"/>
                    </a:cubicBezTo>
                    <a:cubicBezTo>
                      <a:pt x="11821" y="11589"/>
                      <a:pt x="11512" y="11888"/>
                      <a:pt x="11307" y="11888"/>
                    </a:cubicBezTo>
                    <a:cubicBezTo>
                      <a:pt x="11043" y="11888"/>
                      <a:pt x="10800" y="11426"/>
                      <a:pt x="10580" y="10502"/>
                    </a:cubicBezTo>
                    <a:cubicBezTo>
                      <a:pt x="10506" y="10230"/>
                      <a:pt x="10374" y="9536"/>
                      <a:pt x="10183" y="8421"/>
                    </a:cubicBezTo>
                    <a:cubicBezTo>
                      <a:pt x="10007" y="7388"/>
                      <a:pt x="9537" y="6904"/>
                      <a:pt x="8773" y="6972"/>
                    </a:cubicBezTo>
                    <a:cubicBezTo>
                      <a:pt x="8450" y="7000"/>
                      <a:pt x="7966" y="7273"/>
                      <a:pt x="7320" y="7788"/>
                    </a:cubicBezTo>
                    <a:cubicBezTo>
                      <a:pt x="6849" y="8183"/>
                      <a:pt x="6372" y="8577"/>
                      <a:pt x="5887" y="8972"/>
                    </a:cubicBezTo>
                    <a:lnTo>
                      <a:pt x="6350" y="9523"/>
                    </a:lnTo>
                    <a:cubicBezTo>
                      <a:pt x="6790" y="9237"/>
                      <a:pt x="7047" y="9094"/>
                      <a:pt x="7121" y="9094"/>
                    </a:cubicBezTo>
                    <a:cubicBezTo>
                      <a:pt x="7459" y="9094"/>
                      <a:pt x="7774" y="9583"/>
                      <a:pt x="8068" y="10563"/>
                    </a:cubicBezTo>
                    <a:cubicBezTo>
                      <a:pt x="8333" y="11461"/>
                      <a:pt x="8597" y="12358"/>
                      <a:pt x="8861" y="13256"/>
                    </a:cubicBezTo>
                    <a:cubicBezTo>
                      <a:pt x="9258" y="14234"/>
                      <a:pt x="9743" y="14723"/>
                      <a:pt x="10316" y="14723"/>
                    </a:cubicBezTo>
                    <a:cubicBezTo>
                      <a:pt x="11241" y="14723"/>
                      <a:pt x="12371" y="13922"/>
                      <a:pt x="13709" y="12317"/>
                    </a:cubicBezTo>
                    <a:cubicBezTo>
                      <a:pt x="15001" y="10781"/>
                      <a:pt x="15669" y="9570"/>
                      <a:pt x="15713" y="8686"/>
                    </a:cubicBezTo>
                    <a:cubicBezTo>
                      <a:pt x="15772" y="7504"/>
                      <a:pt x="15295" y="6899"/>
                      <a:pt x="14281" y="6871"/>
                    </a:cubicBezTo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17" name="Shape 3912">
                <a:extLst>
                  <a:ext uri="{FF2B5EF4-FFF2-40B4-BE49-F238E27FC236}">
                    <a16:creationId xmlns:a16="http://schemas.microsoft.com/office/drawing/2014/main" id="{C26C9ABF-E78C-444E-854C-F86FA9E255C4}"/>
                  </a:ext>
                </a:extLst>
              </p:cNvPr>
              <p:cNvSpPr/>
              <p:nvPr userDrawn="1"/>
            </p:nvSpPr>
            <p:spPr>
              <a:xfrm>
                <a:off x="671223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30" y="9321"/>
                    </a:moveTo>
                    <a:cubicBezTo>
                      <a:pt x="11975" y="9321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1"/>
                      <a:pt x="13430" y="9321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1"/>
                    </a:lnTo>
                    <a:lnTo>
                      <a:pt x="6873" y="9321"/>
                    </a:lnTo>
                    <a:cubicBezTo>
                      <a:pt x="6873" y="9321"/>
                      <a:pt x="6873" y="14727"/>
                      <a:pt x="6873" y="14727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C81BA7B-A13E-DE40-BB21-4BAC13654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736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1A345CC-26F1-284E-AA09-E23AB7A5BF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FCBAE9-7AC8-D34E-80D4-EDCB5F2837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89E886-711C-654D-A00A-91A8478BD9CA}"/>
              </a:ext>
            </a:extLst>
          </p:cNvPr>
          <p:cNvSpPr/>
          <p:nvPr userDrawn="1"/>
        </p:nvSpPr>
        <p:spPr>
          <a:xfrm>
            <a:off x="640080" y="6348549"/>
            <a:ext cx="11551920" cy="509451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F72AD8-17BD-E04F-A200-2E217D42163D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 err="1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peoplescout.co.uk</a:t>
            </a:r>
            <a:r>
              <a:rPr lang="id-ID" sz="900" b="1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sz="9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rgbClr val="C2C2C2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553B46-EBAD-DD4A-90ED-3C05DB682E7F}"/>
              </a:ext>
            </a:extLst>
          </p:cNvPr>
          <p:cNvGrpSpPr/>
          <p:nvPr userDrawn="1"/>
        </p:nvGrpSpPr>
        <p:grpSpPr>
          <a:xfrm>
            <a:off x="1891937" y="6469754"/>
            <a:ext cx="875307" cy="173257"/>
            <a:chOff x="6712232" y="4142973"/>
            <a:chExt cx="875307" cy="173257"/>
          </a:xfrm>
          <a:solidFill>
            <a:schemeClr val="accent6">
              <a:lumMod val="75000"/>
            </a:schemeClr>
          </a:solidFill>
        </p:grpSpPr>
        <p:sp>
          <p:nvSpPr>
            <p:cNvPr id="14" name="Shape 3906">
              <a:extLst>
                <a:ext uri="{FF2B5EF4-FFF2-40B4-BE49-F238E27FC236}">
                  <a16:creationId xmlns:a16="http://schemas.microsoft.com/office/drawing/2014/main" id="{8440F301-B45C-C24A-8B4C-CEA33B8D56AB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5" name="Shape 3907">
              <a:extLst>
                <a:ext uri="{FF2B5EF4-FFF2-40B4-BE49-F238E27FC236}">
                  <a16:creationId xmlns:a16="http://schemas.microsoft.com/office/drawing/2014/main" id="{4C5B5EF0-C193-234B-9B11-29098D6EEE1E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6" name="Shape 3910">
              <a:extLst>
                <a:ext uri="{FF2B5EF4-FFF2-40B4-BE49-F238E27FC236}">
                  <a16:creationId xmlns:a16="http://schemas.microsoft.com/office/drawing/2014/main" id="{BC5C4BE9-CC1D-CC46-BEA5-7BBDA1D015F3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7" name="Shape 3912">
              <a:extLst>
                <a:ext uri="{FF2B5EF4-FFF2-40B4-BE49-F238E27FC236}">
                  <a16:creationId xmlns:a16="http://schemas.microsoft.com/office/drawing/2014/main" id="{C26C9ABF-E78C-444E-854C-F86FA9E255C4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391787-C429-6649-B35E-4F457A75C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17360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1A345CC-26F1-284E-AA09-E23AB7A5BF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FCBAE9-7AC8-D34E-80D4-EDCB5F2837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89E886-711C-654D-A00A-91A8478BD9CA}"/>
              </a:ext>
            </a:extLst>
          </p:cNvPr>
          <p:cNvSpPr/>
          <p:nvPr userDrawn="1"/>
        </p:nvSpPr>
        <p:spPr>
          <a:xfrm>
            <a:off x="640080" y="6348549"/>
            <a:ext cx="11551920" cy="509451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F72AD8-17BD-E04F-A200-2E217D42163D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 err="1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peoplescout.com.au</a:t>
            </a:r>
            <a:r>
              <a:rPr lang="id-ID" sz="900" b="1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sz="9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rgbClr val="C2C2C2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553B46-EBAD-DD4A-90ED-3C05DB682E7F}"/>
              </a:ext>
            </a:extLst>
          </p:cNvPr>
          <p:cNvGrpSpPr/>
          <p:nvPr userDrawn="1"/>
        </p:nvGrpSpPr>
        <p:grpSpPr>
          <a:xfrm>
            <a:off x="1983378" y="6469754"/>
            <a:ext cx="875307" cy="173257"/>
            <a:chOff x="6712232" y="4142973"/>
            <a:chExt cx="875307" cy="173257"/>
          </a:xfrm>
          <a:solidFill>
            <a:schemeClr val="accent6">
              <a:lumMod val="75000"/>
            </a:schemeClr>
          </a:solidFill>
        </p:grpSpPr>
        <p:sp>
          <p:nvSpPr>
            <p:cNvPr id="14" name="Shape 3906">
              <a:extLst>
                <a:ext uri="{FF2B5EF4-FFF2-40B4-BE49-F238E27FC236}">
                  <a16:creationId xmlns:a16="http://schemas.microsoft.com/office/drawing/2014/main" id="{8440F301-B45C-C24A-8B4C-CEA33B8D56AB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5" name="Shape 3907">
              <a:extLst>
                <a:ext uri="{FF2B5EF4-FFF2-40B4-BE49-F238E27FC236}">
                  <a16:creationId xmlns:a16="http://schemas.microsoft.com/office/drawing/2014/main" id="{4C5B5EF0-C193-234B-9B11-29098D6EEE1E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6" name="Shape 3910">
              <a:extLst>
                <a:ext uri="{FF2B5EF4-FFF2-40B4-BE49-F238E27FC236}">
                  <a16:creationId xmlns:a16="http://schemas.microsoft.com/office/drawing/2014/main" id="{BC5C4BE9-CC1D-CC46-BEA5-7BBDA1D015F3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7" name="Shape 3912">
              <a:extLst>
                <a:ext uri="{FF2B5EF4-FFF2-40B4-BE49-F238E27FC236}">
                  <a16:creationId xmlns:a16="http://schemas.microsoft.com/office/drawing/2014/main" id="{C26C9ABF-E78C-444E-854C-F86FA9E255C4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B09C3-FF68-1A47-82B1-FDCC44225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521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4985D8-7152-FC48-B2C7-EF519593EB62}"/>
              </a:ext>
            </a:extLst>
          </p:cNvPr>
          <p:cNvSpPr/>
          <p:nvPr userDrawn="1"/>
        </p:nvSpPr>
        <p:spPr>
          <a:xfrm>
            <a:off x="5498275" y="6341423"/>
            <a:ext cx="4144489" cy="51657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85439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C2656E2-BFEC-A642-B261-68A2C5EAAB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8582" y="376222"/>
            <a:ext cx="5369452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3FFBCBD-37B8-164E-A5F6-24E62B3A7C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8581" y="623444"/>
            <a:ext cx="5369739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DCFAB6-3327-784C-9584-2DF70BFC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6170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+ Color Blo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854390" y="3203346"/>
            <a:ext cx="6337610" cy="3654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85439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921A39-8E58-BC47-8F5A-59882C051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8582" y="376222"/>
            <a:ext cx="5369452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A8837-6A08-C74F-8F1C-22FA193FAE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8581" y="623444"/>
            <a:ext cx="5369739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6DD924-8065-EA47-AE18-C04964750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23667"/>
            <a:ext cx="1937456" cy="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63886"/>
      </p:ext>
    </p:extLst>
  </p:cSld>
  <p:clrMapOvr>
    <a:masterClrMapping/>
  </p:clrMapOvr>
  <p:transition spd="slow">
    <p:push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+ Color Block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854390" y="3203346"/>
            <a:ext cx="6337610" cy="3654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85439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23667"/>
            <a:ext cx="1937456" cy="377089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1F8C7A8-E360-004D-A1FA-F09935603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8582" y="376222"/>
            <a:ext cx="5369452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630BE4C-9CF8-5A46-806E-8B00ECD96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8581" y="623444"/>
            <a:ext cx="5369739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639110355"/>
      </p:ext>
    </p:extLst>
  </p:cSld>
  <p:clrMapOvr>
    <a:masterClrMapping/>
  </p:clrMapOvr>
  <p:transition spd="slow">
    <p:push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+ Color Blo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854390" y="3203346"/>
            <a:ext cx="6337610" cy="3654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85439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DD21CF-5028-424B-92A7-3E0629A26A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8582" y="376222"/>
            <a:ext cx="5369452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7697F3-969B-5945-A886-4A40C28E8F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8581" y="623444"/>
            <a:ext cx="5369739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7B4CC-3BDB-6444-8BAB-881393AA1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23667"/>
            <a:ext cx="1937456" cy="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33237"/>
      </p:ext>
    </p:extLst>
  </p:cSld>
  <p:clrMapOvr>
    <a:masterClrMapping/>
  </p:clrMapOvr>
  <p:transition spd="slow">
    <p:push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 + Color Bloc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854390" y="3203346"/>
            <a:ext cx="6337610" cy="36546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85439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DD21CF-5028-424B-92A7-3E0629A26A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8582" y="376222"/>
            <a:ext cx="5369452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7697F3-969B-5945-A886-4A40C28E8F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8581" y="623444"/>
            <a:ext cx="5369739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7B4CC-3BDB-6444-8BAB-881393AA1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23667"/>
            <a:ext cx="1937456" cy="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8069"/>
      </p:ext>
    </p:extLst>
  </p:cSld>
  <p:clrMapOvr>
    <a:masterClrMapping/>
  </p:clrMapOvr>
  <p:transition spd="slow">
    <p:push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C689CC-C047-BF45-8017-30AD2986A500}"/>
              </a:ext>
            </a:extLst>
          </p:cNvPr>
          <p:cNvSpPr/>
          <p:nvPr userDrawn="1"/>
        </p:nvSpPr>
        <p:spPr>
          <a:xfrm>
            <a:off x="5498275" y="6341423"/>
            <a:ext cx="4144489" cy="51657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6324600" y="0"/>
            <a:ext cx="58674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94917"/>
            <a:ext cx="1937456" cy="377089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6581605-3835-024B-83FC-1B4521CBD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45" y="376222"/>
            <a:ext cx="5685835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694937-E0A0-B542-82BD-59EB1A1F68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245" y="623444"/>
            <a:ext cx="5686139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508714467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36576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Roboto Regular" charset="0"/>
                <a:cs typeface="Roboto Regular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B22C5F8-4775-A543-B004-E5BD42006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FE1E22-E0F2-FE44-8A36-DD19776C2E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4F957-E2E7-BC43-8660-3F409745B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9176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9F84ADB-9120-0049-87D7-C3A05BA565F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40986">
                <a:srgbClr val="0B3A5B"/>
              </a:gs>
              <a:gs pos="64000">
                <a:srgbClr val="0E3656"/>
              </a:gs>
              <a:gs pos="8000">
                <a:srgbClr val="152947"/>
              </a:gs>
              <a:gs pos="83000">
                <a:srgbClr val="182542"/>
              </a:gs>
              <a:gs pos="52000">
                <a:srgbClr val="0A3C5D"/>
              </a:gs>
            </a:gsLst>
            <a:lin ang="78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D976835-CAFE-5740-80F5-BABDF375D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1" y="5759431"/>
            <a:ext cx="3049477" cy="597824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F148463-E52A-4844-B370-54D3CF38C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240" y="1703080"/>
            <a:ext cx="4856569" cy="9731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800"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17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25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434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112F59EE-A5A9-5A4C-B236-FDD74C3638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40" y="1376537"/>
            <a:ext cx="4393715" cy="330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17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25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434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A317BEC2-0DDA-F647-9602-10A60D8280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240" y="3251214"/>
            <a:ext cx="4393715" cy="3555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17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25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434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MONTH XX, XXXX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090282-FF4E-5042-BA0B-627D3A362DF9}"/>
              </a:ext>
            </a:extLst>
          </p:cNvPr>
          <p:cNvGrpSpPr/>
          <p:nvPr userDrawn="1"/>
        </p:nvGrpSpPr>
        <p:grpSpPr>
          <a:xfrm>
            <a:off x="4837333" y="5697509"/>
            <a:ext cx="668180" cy="659746"/>
            <a:chOff x="11082060" y="5221010"/>
            <a:chExt cx="668180" cy="6597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C8160E-FE03-A444-A1B9-7152AF77DB5C}"/>
                </a:ext>
              </a:extLst>
            </p:cNvPr>
            <p:cNvSpPr/>
            <p:nvPr userDrawn="1"/>
          </p:nvSpPr>
          <p:spPr>
            <a:xfrm>
              <a:off x="11307937" y="5438454"/>
              <a:ext cx="442303" cy="442302"/>
            </a:xfrm>
            <a:prstGeom prst="rect">
              <a:avLst/>
            </a:prstGeom>
            <a:solidFill>
              <a:schemeClr val="tx1">
                <a:alpha val="92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2D483D-EB3F-D246-AF7F-B776A6208C5F}"/>
                </a:ext>
              </a:extLst>
            </p:cNvPr>
            <p:cNvSpPr/>
            <p:nvPr userDrawn="1"/>
          </p:nvSpPr>
          <p:spPr>
            <a:xfrm>
              <a:off x="11082060" y="5221010"/>
              <a:ext cx="442303" cy="442302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</p:grp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74B8755F-666E-854F-B1F4-FD21A1DD82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240" y="4168113"/>
            <a:ext cx="2599223" cy="5461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8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17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25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434" indent="0" algn="ctr">
              <a:buNone/>
              <a:defRPr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THIS DOCUMENT HAS BEEN PREPARED FOR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79F4E-F8DF-7F47-9FB6-245C325DAD4D}"/>
              </a:ext>
            </a:extLst>
          </p:cNvPr>
          <p:cNvSpPr/>
          <p:nvPr userDrawn="1"/>
        </p:nvSpPr>
        <p:spPr>
          <a:xfrm>
            <a:off x="778410" y="4629705"/>
            <a:ext cx="1882903" cy="681591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64E889-07AF-6E4D-ACDF-21737870D0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9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2822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Roboto Regular" charset="0"/>
                <a:cs typeface="Roboto Regular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94917"/>
            <a:ext cx="1937456" cy="377089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1228F33-8B8A-A642-84E1-09E427850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5249AD-7534-524B-ABDA-9A6ADAFF35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CA4A7-05C6-384D-8EE7-49C491131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10617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One Smal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469841" y="2038599"/>
            <a:ext cx="1731226" cy="187529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996AE02-3DC8-D84F-B382-747E24501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FA8405-94E4-6642-844A-C3644B5367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C534F2-DC5C-8F43-BEE9-B853CAB75F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4791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10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642122" y="3861531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444566" y="3861531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319232" y="3861531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7733" y="3861531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536066" y="3861531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642122" y="1503694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444566" y="1503694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319232" y="1503694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27733" y="1503694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536066" y="1503694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930DA6-E5BD-9B4B-B81D-A72AC6DBC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5E7941F-F1B0-6644-ABA0-5CDA3B5006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23D608-ADD2-574C-89E6-D42E961A7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83054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714935" y="1453887"/>
            <a:ext cx="2765306" cy="28126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299734" y="1453887"/>
            <a:ext cx="2765306" cy="28126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156974" y="1453887"/>
            <a:ext cx="2765306" cy="28126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FFC1DF9-0D26-034B-AADE-1245A822D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8CB8391-4786-9945-A7C3-A0E2130B4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72E434-11CD-5D48-AD5F-67AEF77ED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06642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07086" y="1949479"/>
            <a:ext cx="1731226" cy="187529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75355" y="1949479"/>
            <a:ext cx="1731226" cy="187529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6045CD-B4CF-CD40-AD94-4B5D28B01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52371FE-5D07-9646-AC4D-40BED6600D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DD55E-F8FE-5842-B5D2-274468C97D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3721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128713" y="2038601"/>
            <a:ext cx="1731226" cy="187529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21149" y="2038601"/>
            <a:ext cx="1731226" cy="187529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79835" y="2038601"/>
            <a:ext cx="1731226" cy="187529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72271" y="2038601"/>
            <a:ext cx="1731226" cy="187529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F82F2B-B86A-5642-8378-97AC1AE0AD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3201D7-95AF-7E45-BCD1-2C4C85847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4A34AA-0F2B-B54D-AA9E-BCD0AC7A9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07178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-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31111" y="1374391"/>
            <a:ext cx="2008368" cy="1976134"/>
          </a:xfrm>
          <a:prstGeom prst="rect">
            <a:avLst/>
          </a:prstGeom>
          <a:ln w="41275">
            <a:solidFill>
              <a:schemeClr val="tx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F82F2B-B86A-5642-8378-97AC1AE0AD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3201D7-95AF-7E45-BCD1-2C4C85847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B6832E0-E91E-D541-BEC9-95C1ACB5E17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751231" y="1374391"/>
            <a:ext cx="2008368" cy="1976134"/>
          </a:xfrm>
          <a:prstGeom prst="rect">
            <a:avLst/>
          </a:prstGeom>
          <a:ln w="41275">
            <a:solidFill>
              <a:schemeClr val="tx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717F9523-09F5-124E-8A8D-E1FB45D3726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071351" y="1374391"/>
            <a:ext cx="2008368" cy="1976134"/>
          </a:xfrm>
          <a:prstGeom prst="rect">
            <a:avLst/>
          </a:prstGeom>
          <a:ln w="41275">
            <a:solidFill>
              <a:schemeClr val="tx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941F0A1B-94B3-1241-996B-8CCBADB97D6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91470" y="1374391"/>
            <a:ext cx="2008368" cy="1976134"/>
          </a:xfrm>
          <a:prstGeom prst="rect">
            <a:avLst/>
          </a:prstGeom>
          <a:ln w="41275">
            <a:solidFill>
              <a:schemeClr val="tx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29BBF47E-F388-3743-89EC-BB5F4C1EE5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97941" y="1374391"/>
            <a:ext cx="2008368" cy="1976134"/>
          </a:xfrm>
          <a:prstGeom prst="rect">
            <a:avLst/>
          </a:prstGeom>
          <a:ln w="41275">
            <a:solidFill>
              <a:schemeClr val="tx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DC2C37-280D-9941-8B10-329B595D6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9709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um Photo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6250140" y="1561332"/>
            <a:ext cx="4560857" cy="31249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22583" y="1561332"/>
            <a:ext cx="4560857" cy="31249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1499930-0259-6340-A9F3-27C226653B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8F5C4E-748C-B548-9FB1-A42969DACF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D3C756-FC02-4146-BD92-932EDA8CA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91233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910021" y="2105712"/>
            <a:ext cx="1895589" cy="18938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4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28589" y="2105712"/>
            <a:ext cx="1895589" cy="18938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928222" y="2105712"/>
            <a:ext cx="1895589" cy="18938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6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392359" y="2105712"/>
            <a:ext cx="1895589" cy="18938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76F820-8782-754D-A9FE-0F6291EC1A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099C40-DE0C-9A4B-A08B-FA24DFA5DB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5A0BD3-DD78-974B-A305-B13FC8A23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35558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Photo Grid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F8DDD62-443F-0348-90BF-AC204CE30632}"/>
              </a:ext>
            </a:extLst>
          </p:cNvPr>
          <p:cNvSpPr/>
          <p:nvPr userDrawn="1"/>
        </p:nvSpPr>
        <p:spPr>
          <a:xfrm>
            <a:off x="5757181" y="6341423"/>
            <a:ext cx="4144489" cy="51657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3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5" name="그림 개체 틀 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55192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6" name="그림 개체 틀 3"/>
          <p:cNvSpPr>
            <a:spLocks noGrp="1"/>
          </p:cNvSpPr>
          <p:nvPr>
            <p:ph type="pic" sz="quarter" idx="25" hasCustomPrompt="1"/>
          </p:nvPr>
        </p:nvSpPr>
        <p:spPr>
          <a:xfrm>
            <a:off x="1733614" y="0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7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27596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8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733614" y="1727596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1733614" y="3455192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0" name="그림 개체 틀 3"/>
          <p:cNvSpPr>
            <a:spLocks noGrp="1"/>
          </p:cNvSpPr>
          <p:nvPr>
            <p:ph type="pic" sz="quarter" idx="28" hasCustomPrompt="1"/>
          </p:nvPr>
        </p:nvSpPr>
        <p:spPr>
          <a:xfrm>
            <a:off x="3467228" y="0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29" hasCustomPrompt="1"/>
          </p:nvPr>
        </p:nvSpPr>
        <p:spPr>
          <a:xfrm>
            <a:off x="3467228" y="1727596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30" hasCustomPrompt="1"/>
          </p:nvPr>
        </p:nvSpPr>
        <p:spPr>
          <a:xfrm>
            <a:off x="5200842" y="0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3" name="그림 개체 틀 3"/>
          <p:cNvSpPr>
            <a:spLocks noGrp="1"/>
          </p:cNvSpPr>
          <p:nvPr>
            <p:ph type="pic" sz="quarter" idx="32" hasCustomPrompt="1"/>
          </p:nvPr>
        </p:nvSpPr>
        <p:spPr>
          <a:xfrm>
            <a:off x="5200842" y="1729456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4" name="그림 개체 틀 3"/>
          <p:cNvSpPr>
            <a:spLocks noGrp="1"/>
          </p:cNvSpPr>
          <p:nvPr>
            <p:ph type="pic" sz="quarter" idx="33" hasCustomPrompt="1"/>
          </p:nvPr>
        </p:nvSpPr>
        <p:spPr>
          <a:xfrm>
            <a:off x="5200842" y="3457052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5" name="그림 개체 틀 3"/>
          <p:cNvSpPr>
            <a:spLocks noGrp="1"/>
          </p:cNvSpPr>
          <p:nvPr>
            <p:ph type="pic" sz="quarter" idx="34" hasCustomPrompt="1"/>
          </p:nvPr>
        </p:nvSpPr>
        <p:spPr>
          <a:xfrm>
            <a:off x="3467228" y="3455192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6300264"/>
            <a:ext cx="6874194" cy="557736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그림 개체 틀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5182788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6" name="그림 개체 틀 3"/>
          <p:cNvSpPr>
            <a:spLocks noGrp="1"/>
          </p:cNvSpPr>
          <p:nvPr>
            <p:ph type="pic" sz="quarter" idx="35" hasCustomPrompt="1"/>
          </p:nvPr>
        </p:nvSpPr>
        <p:spPr>
          <a:xfrm>
            <a:off x="1733614" y="5182788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7" name="그림 개체 틀 3"/>
          <p:cNvSpPr>
            <a:spLocks noGrp="1"/>
          </p:cNvSpPr>
          <p:nvPr>
            <p:ph type="pic" sz="quarter" idx="31" hasCustomPrompt="1"/>
          </p:nvPr>
        </p:nvSpPr>
        <p:spPr>
          <a:xfrm>
            <a:off x="3467228" y="5184648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8" name="그림 개체 틀 3"/>
          <p:cNvSpPr>
            <a:spLocks noGrp="1"/>
          </p:cNvSpPr>
          <p:nvPr>
            <p:ph type="pic" sz="quarter" idx="36" hasCustomPrompt="1"/>
          </p:nvPr>
        </p:nvSpPr>
        <p:spPr>
          <a:xfrm>
            <a:off x="5200842" y="5182788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1D3F9F0B-D08E-1548-99A4-0574A17778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3247" y="376222"/>
            <a:ext cx="4675314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C5AFF3E-EA9D-174E-A9C2-9321A6988C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3247" y="623444"/>
            <a:ext cx="4675564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CBAB8A-80EE-C04B-93B3-8ED3ADDC0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731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1A90DA9-CFFC-1F46-98F6-9336BF586114}"/>
              </a:ext>
            </a:extLst>
          </p:cNvPr>
          <p:cNvSpPr/>
          <p:nvPr userDrawn="1"/>
        </p:nvSpPr>
        <p:spPr>
          <a:xfrm>
            <a:off x="5170472" y="6341423"/>
            <a:ext cx="4144489" cy="51657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27" name="Picture Placeholder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7F411D5-30C9-4447-B5BF-744068239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13FDEC-EE26-B448-B85F-C6374176898C}"/>
              </a:ext>
            </a:extLst>
          </p:cNvPr>
          <p:cNvSpPr txBox="1"/>
          <p:nvPr userDrawn="1"/>
        </p:nvSpPr>
        <p:spPr>
          <a:xfrm>
            <a:off x="10824882" y="-5378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E93E1D-D56C-364C-8E0D-4D253FDF098C}"/>
              </a:ext>
            </a:extLst>
          </p:cNvPr>
          <p:cNvCxnSpPr>
            <a:cxnSpLocks/>
          </p:cNvCxnSpPr>
          <p:nvPr/>
        </p:nvCxnSpPr>
        <p:spPr>
          <a:xfrm flipV="1">
            <a:off x="728692" y="807708"/>
            <a:ext cx="0" cy="510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70BEFAA-144E-0549-86FB-D75BB663BF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562" y="825911"/>
            <a:ext cx="3584240" cy="3059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 spc="0">
                <a:solidFill>
                  <a:schemeClr val="tx2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dirty="0"/>
              <a:t>DECK TITLE GOES HERE: UP TO TWO LINES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35C0A5E-3F69-BA40-85CA-4F625221C1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463" y="2184151"/>
            <a:ext cx="4760980" cy="203300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0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ADD DECK SECTION TITLE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7D0990-D936-884D-8A82-4FAD63C54DAD}"/>
              </a:ext>
            </a:extLst>
          </p:cNvPr>
          <p:cNvSpPr/>
          <p:nvPr userDrawn="1"/>
        </p:nvSpPr>
        <p:spPr>
          <a:xfrm>
            <a:off x="6096000" y="4315011"/>
            <a:ext cx="6096001" cy="2549045"/>
          </a:xfrm>
          <a:prstGeom prst="rect">
            <a:avLst/>
          </a:prstGeom>
          <a:gradFill flip="none" rotWithShape="1">
            <a:gsLst>
              <a:gs pos="52000">
                <a:schemeClr val="accent3">
                  <a:lumMod val="75000"/>
                  <a:alpha val="0"/>
                </a:schemeClr>
              </a:gs>
              <a:gs pos="100000">
                <a:schemeClr val="accent3">
                  <a:lumMod val="70000"/>
                  <a:alpha val="71000"/>
                </a:schemeClr>
              </a:gs>
            </a:gsLst>
            <a:lin ang="45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B37A27-7C00-FB43-918C-8F42E4FDE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127" y="6343493"/>
            <a:ext cx="1792171" cy="34834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5FB16F5-7D46-8246-A553-710B4B8ACFD1}"/>
              </a:ext>
            </a:extLst>
          </p:cNvPr>
          <p:cNvGrpSpPr/>
          <p:nvPr userDrawn="1"/>
        </p:nvGrpSpPr>
        <p:grpSpPr>
          <a:xfrm rot="5400000">
            <a:off x="710004" y="5199965"/>
            <a:ext cx="668180" cy="659748"/>
            <a:chOff x="5456581" y="4643322"/>
            <a:chExt cx="909353" cy="8978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3F273F-B4C6-C84C-BACE-6F2C3B36FB16}"/>
                </a:ext>
              </a:extLst>
            </p:cNvPr>
            <p:cNvSpPr/>
            <p:nvPr userDrawn="1"/>
          </p:nvSpPr>
          <p:spPr>
            <a:xfrm>
              <a:off x="5763986" y="4939253"/>
              <a:ext cx="601948" cy="601948"/>
            </a:xfrm>
            <a:prstGeom prst="rect">
              <a:avLst/>
            </a:prstGeom>
            <a:solidFill>
              <a:schemeClr val="tx1">
                <a:alpha val="92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8FD8F9-7CE6-9745-A23F-44A8719E1CE4}"/>
                </a:ext>
              </a:extLst>
            </p:cNvPr>
            <p:cNvSpPr/>
            <p:nvPr userDrawn="1"/>
          </p:nvSpPr>
          <p:spPr>
            <a:xfrm>
              <a:off x="5456581" y="4643322"/>
              <a:ext cx="601948" cy="601948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0B16F3-767E-9F4A-83F5-293B2CBD1438}"/>
              </a:ext>
            </a:extLst>
          </p:cNvPr>
          <p:cNvGrpSpPr/>
          <p:nvPr userDrawn="1"/>
        </p:nvGrpSpPr>
        <p:grpSpPr>
          <a:xfrm>
            <a:off x="640080" y="6360746"/>
            <a:ext cx="5455897" cy="497254"/>
            <a:chOff x="640080" y="6360746"/>
            <a:chExt cx="5455897" cy="497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5B15FA-BE73-6642-BC30-C9584D7637E2}"/>
                </a:ext>
              </a:extLst>
            </p:cNvPr>
            <p:cNvSpPr/>
            <p:nvPr userDrawn="1"/>
          </p:nvSpPr>
          <p:spPr>
            <a:xfrm>
              <a:off x="640080" y="6360746"/>
              <a:ext cx="5455897" cy="497254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776B01-A12B-AD4F-8713-3EFC2D221974}"/>
                </a:ext>
              </a:extLst>
            </p:cNvPr>
            <p:cNvSpPr/>
            <p:nvPr userDrawn="1"/>
          </p:nvSpPr>
          <p:spPr>
            <a:xfrm>
              <a:off x="645536" y="6464925"/>
              <a:ext cx="5324084" cy="203096"/>
            </a:xfrm>
            <a:prstGeom prst="rect">
              <a:avLst/>
            </a:prstGeom>
          </p:spPr>
          <p:txBody>
            <a:bodyPr wrap="square" lIns="91404" tIns="45702" rIns="91404" bIns="45702">
              <a:spAutoFit/>
            </a:bodyPr>
            <a:lstStyle/>
            <a:p>
              <a:pPr algn="l" defTabSz="914217">
                <a:lnSpc>
                  <a:spcPct val="80000"/>
                </a:lnSpc>
                <a:spcAft>
                  <a:spcPts val="300"/>
                </a:spcAft>
              </a:pPr>
              <a:r>
                <a:rPr lang="id-ID" sz="900" b="1" dirty="0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peoplescout.com	</a:t>
              </a:r>
              <a:endParaRPr lang="id-ID" sz="8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CCAA16-36C3-744E-87E6-A973F1E43C49}"/>
                </a:ext>
              </a:extLst>
            </p:cNvPr>
            <p:cNvGrpSpPr/>
            <p:nvPr userDrawn="1"/>
          </p:nvGrpSpPr>
          <p:grpSpPr>
            <a:xfrm>
              <a:off x="1839685" y="6469754"/>
              <a:ext cx="875307" cy="173257"/>
              <a:chOff x="6712232" y="4142973"/>
              <a:chExt cx="875307" cy="17325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6" name="Shape 3906">
                <a:extLst>
                  <a:ext uri="{FF2B5EF4-FFF2-40B4-BE49-F238E27FC236}">
                    <a16:creationId xmlns:a16="http://schemas.microsoft.com/office/drawing/2014/main" id="{D755DDFC-2C83-7244-B8D0-EAC141C94E8E}"/>
                  </a:ext>
                </a:extLst>
              </p:cNvPr>
              <p:cNvSpPr/>
              <p:nvPr userDrawn="1"/>
            </p:nvSpPr>
            <p:spPr>
              <a:xfrm>
                <a:off x="69440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9636"/>
                    </a:moveTo>
                    <a:cubicBezTo>
                      <a:pt x="20618" y="20179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15929" y="7018"/>
                    </a:moveTo>
                    <a:cubicBezTo>
                      <a:pt x="15539" y="7246"/>
                      <a:pt x="15108" y="7411"/>
                      <a:pt x="14650" y="7500"/>
                    </a:cubicBezTo>
                    <a:cubicBezTo>
                      <a:pt x="14282" y="7114"/>
                      <a:pt x="13759" y="6874"/>
                      <a:pt x="13180" y="6874"/>
                    </a:cubicBezTo>
                    <a:cubicBezTo>
                      <a:pt x="12067" y="6874"/>
                      <a:pt x="11165" y="7762"/>
                      <a:pt x="11165" y="8856"/>
                    </a:cubicBezTo>
                    <a:cubicBezTo>
                      <a:pt x="11165" y="9012"/>
                      <a:pt x="11183" y="9162"/>
                      <a:pt x="11217" y="9308"/>
                    </a:cubicBezTo>
                    <a:cubicBezTo>
                      <a:pt x="9543" y="9226"/>
                      <a:pt x="8059" y="8436"/>
                      <a:pt x="7065" y="7236"/>
                    </a:cubicBezTo>
                    <a:cubicBezTo>
                      <a:pt x="6892" y="7530"/>
                      <a:pt x="6793" y="7870"/>
                      <a:pt x="6793" y="8233"/>
                    </a:cubicBezTo>
                    <a:cubicBezTo>
                      <a:pt x="6793" y="8921"/>
                      <a:pt x="7148" y="9528"/>
                      <a:pt x="7689" y="9883"/>
                    </a:cubicBezTo>
                    <a:cubicBezTo>
                      <a:pt x="7359" y="9873"/>
                      <a:pt x="7048" y="9784"/>
                      <a:pt x="6777" y="9635"/>
                    </a:cubicBezTo>
                    <a:cubicBezTo>
                      <a:pt x="6776" y="9644"/>
                      <a:pt x="6776" y="9652"/>
                      <a:pt x="6776" y="9660"/>
                    </a:cubicBezTo>
                    <a:cubicBezTo>
                      <a:pt x="6776" y="10621"/>
                      <a:pt x="7471" y="11422"/>
                      <a:pt x="8392" y="11604"/>
                    </a:cubicBezTo>
                    <a:cubicBezTo>
                      <a:pt x="8223" y="11650"/>
                      <a:pt x="8045" y="11673"/>
                      <a:pt x="7861" y="11673"/>
                    </a:cubicBezTo>
                    <a:cubicBezTo>
                      <a:pt x="7732" y="11673"/>
                      <a:pt x="7606" y="11662"/>
                      <a:pt x="7483" y="11638"/>
                    </a:cubicBezTo>
                    <a:cubicBezTo>
                      <a:pt x="7739" y="12426"/>
                      <a:pt x="8483" y="12999"/>
                      <a:pt x="9364" y="13015"/>
                    </a:cubicBezTo>
                    <a:cubicBezTo>
                      <a:pt x="8674" y="13547"/>
                      <a:pt x="7806" y="13863"/>
                      <a:pt x="6862" y="13863"/>
                    </a:cubicBezTo>
                    <a:cubicBezTo>
                      <a:pt x="6699" y="13863"/>
                      <a:pt x="6539" y="13855"/>
                      <a:pt x="6382" y="13837"/>
                    </a:cubicBezTo>
                    <a:cubicBezTo>
                      <a:pt x="7274" y="14398"/>
                      <a:pt x="8332" y="14727"/>
                      <a:pt x="9470" y="14727"/>
                    </a:cubicBezTo>
                    <a:cubicBezTo>
                      <a:pt x="13174" y="14727"/>
                      <a:pt x="15200" y="11706"/>
                      <a:pt x="15200" y="9086"/>
                    </a:cubicBezTo>
                    <a:cubicBezTo>
                      <a:pt x="15200" y="9000"/>
                      <a:pt x="15199" y="8914"/>
                      <a:pt x="15195" y="8830"/>
                    </a:cubicBezTo>
                    <a:cubicBezTo>
                      <a:pt x="15588" y="8550"/>
                      <a:pt x="15930" y="8201"/>
                      <a:pt x="16200" y="7804"/>
                    </a:cubicBezTo>
                    <a:cubicBezTo>
                      <a:pt x="15839" y="7961"/>
                      <a:pt x="15451" y="8067"/>
                      <a:pt x="15044" y="8115"/>
                    </a:cubicBezTo>
                    <a:cubicBezTo>
                      <a:pt x="15459" y="7870"/>
                      <a:pt x="15778" y="7482"/>
                      <a:pt x="15929" y="7018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8" name="Shape 3907">
                <a:extLst>
                  <a:ext uri="{FF2B5EF4-FFF2-40B4-BE49-F238E27FC236}">
                    <a16:creationId xmlns:a16="http://schemas.microsoft.com/office/drawing/2014/main" id="{B8DE4FB2-9AE6-434A-93D7-2D94FA3F8FD9}"/>
                  </a:ext>
                </a:extLst>
              </p:cNvPr>
              <p:cNvSpPr/>
              <p:nvPr userDrawn="1"/>
            </p:nvSpPr>
            <p:spPr>
              <a:xfrm>
                <a:off x="717960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6" y="8468"/>
                    </a:moveTo>
                    <a:cubicBezTo>
                      <a:pt x="11776" y="8071"/>
                      <a:pt x="11817" y="7858"/>
                      <a:pt x="12428" y="7858"/>
                    </a:cubicBezTo>
                    <a:lnTo>
                      <a:pt x="13245" y="7858"/>
                    </a:lnTo>
                    <a:lnTo>
                      <a:pt x="13245" y="6381"/>
                    </a:lnTo>
                    <a:lnTo>
                      <a:pt x="11938" y="6381"/>
                    </a:lnTo>
                    <a:cubicBezTo>
                      <a:pt x="10369" y="6381"/>
                      <a:pt x="9815" y="7120"/>
                      <a:pt x="9815" y="8363"/>
                    </a:cubicBezTo>
                    <a:lnTo>
                      <a:pt x="9815" y="9322"/>
                    </a:lnTo>
                    <a:lnTo>
                      <a:pt x="8837" y="9322"/>
                    </a:lnTo>
                    <a:lnTo>
                      <a:pt x="8837" y="10800"/>
                    </a:lnTo>
                    <a:lnTo>
                      <a:pt x="9815" y="10800"/>
                    </a:lnTo>
                    <a:lnTo>
                      <a:pt x="9815" y="15219"/>
                    </a:lnTo>
                    <a:lnTo>
                      <a:pt x="11774" y="15219"/>
                    </a:lnTo>
                    <a:lnTo>
                      <a:pt x="11774" y="10800"/>
                    </a:lnTo>
                    <a:lnTo>
                      <a:pt x="13081" y="10800"/>
                    </a:lnTo>
                    <a:lnTo>
                      <a:pt x="13254" y="9322"/>
                    </a:lnTo>
                    <a:lnTo>
                      <a:pt x="11774" y="9322"/>
                    </a:lnTo>
                    <a:cubicBezTo>
                      <a:pt x="11774" y="9322"/>
                      <a:pt x="11776" y="8468"/>
                      <a:pt x="11776" y="8468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9" name="Shape 3910">
                <a:extLst>
                  <a:ext uri="{FF2B5EF4-FFF2-40B4-BE49-F238E27FC236}">
                    <a16:creationId xmlns:a16="http://schemas.microsoft.com/office/drawing/2014/main" id="{ADD7C3B4-3BE3-D74F-A9EC-FE41AF5F3F74}"/>
                  </a:ext>
                </a:extLst>
              </p:cNvPr>
              <p:cNvSpPr/>
              <p:nvPr userDrawn="1"/>
            </p:nvSpPr>
            <p:spPr>
              <a:xfrm>
                <a:off x="74142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81" y="6871"/>
                    </a:moveTo>
                    <a:cubicBezTo>
                      <a:pt x="12915" y="6830"/>
                      <a:pt x="11990" y="7537"/>
                      <a:pt x="11505" y="8992"/>
                    </a:cubicBezTo>
                    <a:cubicBezTo>
                      <a:pt x="11754" y="8897"/>
                      <a:pt x="11998" y="8850"/>
                      <a:pt x="12232" y="8850"/>
                    </a:cubicBezTo>
                    <a:cubicBezTo>
                      <a:pt x="12732" y="8850"/>
                      <a:pt x="12952" y="9108"/>
                      <a:pt x="12893" y="9625"/>
                    </a:cubicBezTo>
                    <a:cubicBezTo>
                      <a:pt x="12863" y="9937"/>
                      <a:pt x="12643" y="10393"/>
                      <a:pt x="12232" y="10991"/>
                    </a:cubicBezTo>
                    <a:cubicBezTo>
                      <a:pt x="11821" y="11589"/>
                      <a:pt x="11512" y="11888"/>
                      <a:pt x="11307" y="11888"/>
                    </a:cubicBezTo>
                    <a:cubicBezTo>
                      <a:pt x="11043" y="11888"/>
                      <a:pt x="10800" y="11426"/>
                      <a:pt x="10580" y="10502"/>
                    </a:cubicBezTo>
                    <a:cubicBezTo>
                      <a:pt x="10506" y="10230"/>
                      <a:pt x="10374" y="9536"/>
                      <a:pt x="10183" y="8421"/>
                    </a:cubicBezTo>
                    <a:cubicBezTo>
                      <a:pt x="10007" y="7388"/>
                      <a:pt x="9537" y="6904"/>
                      <a:pt x="8773" y="6972"/>
                    </a:cubicBezTo>
                    <a:cubicBezTo>
                      <a:pt x="8450" y="7000"/>
                      <a:pt x="7966" y="7273"/>
                      <a:pt x="7320" y="7788"/>
                    </a:cubicBezTo>
                    <a:cubicBezTo>
                      <a:pt x="6849" y="8183"/>
                      <a:pt x="6372" y="8577"/>
                      <a:pt x="5887" y="8972"/>
                    </a:cubicBezTo>
                    <a:lnTo>
                      <a:pt x="6350" y="9523"/>
                    </a:lnTo>
                    <a:cubicBezTo>
                      <a:pt x="6790" y="9237"/>
                      <a:pt x="7047" y="9094"/>
                      <a:pt x="7121" y="9094"/>
                    </a:cubicBezTo>
                    <a:cubicBezTo>
                      <a:pt x="7459" y="9094"/>
                      <a:pt x="7774" y="9583"/>
                      <a:pt x="8068" y="10563"/>
                    </a:cubicBezTo>
                    <a:cubicBezTo>
                      <a:pt x="8333" y="11461"/>
                      <a:pt x="8597" y="12358"/>
                      <a:pt x="8861" y="13256"/>
                    </a:cubicBezTo>
                    <a:cubicBezTo>
                      <a:pt x="9258" y="14234"/>
                      <a:pt x="9743" y="14723"/>
                      <a:pt x="10316" y="14723"/>
                    </a:cubicBezTo>
                    <a:cubicBezTo>
                      <a:pt x="11241" y="14723"/>
                      <a:pt x="12371" y="13922"/>
                      <a:pt x="13709" y="12317"/>
                    </a:cubicBezTo>
                    <a:cubicBezTo>
                      <a:pt x="15001" y="10781"/>
                      <a:pt x="15669" y="9570"/>
                      <a:pt x="15713" y="8686"/>
                    </a:cubicBezTo>
                    <a:cubicBezTo>
                      <a:pt x="15772" y="7504"/>
                      <a:pt x="15295" y="6899"/>
                      <a:pt x="14281" y="6871"/>
                    </a:cubicBezTo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30" name="Shape 3912">
                <a:extLst>
                  <a:ext uri="{FF2B5EF4-FFF2-40B4-BE49-F238E27FC236}">
                    <a16:creationId xmlns:a16="http://schemas.microsoft.com/office/drawing/2014/main" id="{D80A48B6-2378-2F44-8476-8A9D92A6B1D2}"/>
                  </a:ext>
                </a:extLst>
              </p:cNvPr>
              <p:cNvSpPr/>
              <p:nvPr userDrawn="1"/>
            </p:nvSpPr>
            <p:spPr>
              <a:xfrm>
                <a:off x="671223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30" y="9321"/>
                    </a:moveTo>
                    <a:cubicBezTo>
                      <a:pt x="11975" y="9321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1"/>
                      <a:pt x="13430" y="9321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1"/>
                    </a:lnTo>
                    <a:lnTo>
                      <a:pt x="6873" y="9321"/>
                    </a:lnTo>
                    <a:cubicBezTo>
                      <a:pt x="6873" y="9321"/>
                      <a:pt x="6873" y="14727"/>
                      <a:pt x="6873" y="14727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7C8A048-1D33-4E44-8791-179708F32D8B}"/>
              </a:ext>
            </a:extLst>
          </p:cNvPr>
          <p:cNvSpPr/>
          <p:nvPr userDrawn="1"/>
        </p:nvSpPr>
        <p:spPr>
          <a:xfrm>
            <a:off x="3364549" y="6307030"/>
            <a:ext cx="2426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kumimoji="0" lang="mr-IN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 TrueBlue Company  |  Confidential and Proprietary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38033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art Image Coll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43"/>
          </p:nvPr>
        </p:nvSpPr>
        <p:spPr>
          <a:xfrm>
            <a:off x="2984097" y="2953776"/>
            <a:ext cx="1525568" cy="15284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1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44"/>
          </p:nvPr>
        </p:nvSpPr>
        <p:spPr>
          <a:xfrm>
            <a:off x="4509665" y="2953776"/>
            <a:ext cx="1525568" cy="15284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1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45"/>
          </p:nvPr>
        </p:nvSpPr>
        <p:spPr>
          <a:xfrm>
            <a:off x="1458529" y="2956392"/>
            <a:ext cx="1525568" cy="15284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1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46"/>
          </p:nvPr>
        </p:nvSpPr>
        <p:spPr>
          <a:xfrm>
            <a:off x="2984097" y="4483939"/>
            <a:ext cx="1525568" cy="15284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1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47"/>
          </p:nvPr>
        </p:nvSpPr>
        <p:spPr>
          <a:xfrm>
            <a:off x="4509665" y="4485639"/>
            <a:ext cx="1525568" cy="15284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1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48"/>
          </p:nvPr>
        </p:nvSpPr>
        <p:spPr>
          <a:xfrm>
            <a:off x="1458529" y="4483940"/>
            <a:ext cx="1525568" cy="15284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1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49"/>
          </p:nvPr>
        </p:nvSpPr>
        <p:spPr>
          <a:xfrm>
            <a:off x="2984097" y="1427929"/>
            <a:ext cx="1525568" cy="15284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1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4509665" y="1427929"/>
            <a:ext cx="1525568" cy="15284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1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1458529" y="1427929"/>
            <a:ext cx="1525568" cy="15284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1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9A98533-EBD7-CC41-9FEB-F56DC083B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14092A2-4AB8-5C44-9AB0-275AEA140A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399850-40AF-C042-8770-E62013B854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1758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- Mac Scr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88273" y="2048448"/>
            <a:ext cx="4158641" cy="248259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E7525B0-0D9F-9B4C-B22D-54B4AC818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AB8822C-D382-B34D-9FF1-1E045FC6AA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7E387-3536-F34A-8C58-2282FA074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0244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- iPhon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8844859" y="1982381"/>
            <a:ext cx="1885995" cy="33452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482511" y="1982381"/>
            <a:ext cx="1885995" cy="33452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BBA9A00-53FD-D544-91CF-16DE2B12C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F42B1B-9045-5C46-8F31-CDB855CB75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5BA388-2143-AC48-8782-67D19E361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20090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- Iphon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30387" y="1991275"/>
            <a:ext cx="1839486" cy="32432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39DEDEE-29EF-B54B-AA8D-63802B7A8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37D5DC-2CE8-C044-9A8F-DDFAA41245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2F394-2173-F049-961B-610C6B7E7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93100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- Top Background Image +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36576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Roboto Regular" charset="0"/>
                <a:cs typeface="Roboto Regular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723723" y="1885150"/>
            <a:ext cx="2894072" cy="3868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3F61FB-4F0A-F640-8005-CD35B19018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228B8D-8B7A-3E43-AF66-92F20516A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A5277-6ACB-8C47-8185-474EA0341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5016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- 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3959002" y="1522719"/>
            <a:ext cx="3966948" cy="22125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894">
                <a:latin typeface="Roboto Light"/>
                <a:cs typeface="Roboto Light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117326" y="3109780"/>
            <a:ext cx="627392" cy="10840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None/>
              <a:defRPr sz="427">
                <a:latin typeface="Roboto Light"/>
                <a:cs typeface="Roboto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sz="quarter" idx="26"/>
          </p:nvPr>
        </p:nvSpPr>
        <p:spPr>
          <a:xfrm>
            <a:off x="7364252" y="2877191"/>
            <a:ext cx="2488420" cy="15492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813">
                <a:latin typeface="Roboto Light"/>
                <a:cs typeface="Roboto Light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073355" y="2590721"/>
            <a:ext cx="1256460" cy="17012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813">
                <a:latin typeface="Roboto Light"/>
                <a:cs typeface="Roboto Light"/>
              </a:defRPr>
            </a:lvl1pPr>
          </a:lstStyle>
          <a:p>
            <a:endParaRPr lang="id-ID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D16CEEB-20A1-BD47-BE57-669048E6FA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5E3279-FD2E-7648-AEC5-71DBC6E8F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F4341D-F1AE-5148-B109-56BAC5E44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87585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011534" y="2959055"/>
            <a:ext cx="4111823" cy="25844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92165D8-AC38-AA4E-9044-B75E418CF6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369694E-F20E-5646-850D-12A59D8817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AF5CFD-B1AD-244D-B8A4-C5F3D9A7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783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Background_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32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FFEF6-054B-F445-A926-EE4B80023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547B09-069D-5F4E-ACA3-E54459277F4F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  |  peoplescout.co.uk  |  peoplescout.com.au                                    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17754-BB9C-7040-96B2-560E30133F3E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A72AED-67A4-F44E-A764-1B30C8B977E3}"/>
              </a:ext>
            </a:extLst>
          </p:cNvPr>
          <p:cNvGrpSpPr/>
          <p:nvPr userDrawn="1"/>
        </p:nvGrpSpPr>
        <p:grpSpPr>
          <a:xfrm>
            <a:off x="4199077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15" name="Shape 3906">
              <a:extLst>
                <a:ext uri="{FF2B5EF4-FFF2-40B4-BE49-F238E27FC236}">
                  <a16:creationId xmlns:a16="http://schemas.microsoft.com/office/drawing/2014/main" id="{5507F666-6C4C-1647-A949-CE405571D639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6" name="Shape 3907">
              <a:extLst>
                <a:ext uri="{FF2B5EF4-FFF2-40B4-BE49-F238E27FC236}">
                  <a16:creationId xmlns:a16="http://schemas.microsoft.com/office/drawing/2014/main" id="{84B6F857-E61A-8643-8C2A-835A089E0DAE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7" name="Shape 3910">
              <a:extLst>
                <a:ext uri="{FF2B5EF4-FFF2-40B4-BE49-F238E27FC236}">
                  <a16:creationId xmlns:a16="http://schemas.microsoft.com/office/drawing/2014/main" id="{900B3010-8368-054D-AE70-2FE743E1F163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8" name="Shape 3912">
              <a:extLst>
                <a:ext uri="{FF2B5EF4-FFF2-40B4-BE49-F238E27FC236}">
                  <a16:creationId xmlns:a16="http://schemas.microsoft.com/office/drawing/2014/main" id="{B1FB277C-BBF2-F547-99D5-1C99ED1DE8F4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185670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Background_Amer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32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FFEF6-054B-F445-A926-EE4B80023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317754-BB9C-7040-96B2-560E30133F3E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83A68F-91ED-B14E-938A-1166FE2AD2B0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4045A5-E025-854B-9E88-3C0959917D82}"/>
              </a:ext>
            </a:extLst>
          </p:cNvPr>
          <p:cNvGrpSpPr/>
          <p:nvPr userDrawn="1"/>
        </p:nvGrpSpPr>
        <p:grpSpPr>
          <a:xfrm>
            <a:off x="1905000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1" name="Shape 3906">
              <a:extLst>
                <a:ext uri="{FF2B5EF4-FFF2-40B4-BE49-F238E27FC236}">
                  <a16:creationId xmlns:a16="http://schemas.microsoft.com/office/drawing/2014/main" id="{8CEB07EA-ACF8-424C-B563-5B13C94F0950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2" name="Shape 3907">
              <a:extLst>
                <a:ext uri="{FF2B5EF4-FFF2-40B4-BE49-F238E27FC236}">
                  <a16:creationId xmlns:a16="http://schemas.microsoft.com/office/drawing/2014/main" id="{01F68677-852F-894D-B3FE-C7F2C5E0CE51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10">
              <a:extLst>
                <a:ext uri="{FF2B5EF4-FFF2-40B4-BE49-F238E27FC236}">
                  <a16:creationId xmlns:a16="http://schemas.microsoft.com/office/drawing/2014/main" id="{02D07EDC-A2E8-7A4F-8A18-277744479EF9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2">
              <a:extLst>
                <a:ext uri="{FF2B5EF4-FFF2-40B4-BE49-F238E27FC236}">
                  <a16:creationId xmlns:a16="http://schemas.microsoft.com/office/drawing/2014/main" id="{FC413946-F3E3-FD44-BA06-4F2BC0AC9BE6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106431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Background_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32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FFEF6-054B-F445-A926-EE4B80023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317754-BB9C-7040-96B2-560E30133F3E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83A68F-91ED-B14E-938A-1166FE2AD2B0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peoplescout.co.uk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4045A5-E025-854B-9E88-3C0959917D82}"/>
              </a:ext>
            </a:extLst>
          </p:cNvPr>
          <p:cNvGrpSpPr/>
          <p:nvPr userDrawn="1"/>
        </p:nvGrpSpPr>
        <p:grpSpPr>
          <a:xfrm>
            <a:off x="1905000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1" name="Shape 3906">
              <a:extLst>
                <a:ext uri="{FF2B5EF4-FFF2-40B4-BE49-F238E27FC236}">
                  <a16:creationId xmlns:a16="http://schemas.microsoft.com/office/drawing/2014/main" id="{8CEB07EA-ACF8-424C-B563-5B13C94F0950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2" name="Shape 3907">
              <a:extLst>
                <a:ext uri="{FF2B5EF4-FFF2-40B4-BE49-F238E27FC236}">
                  <a16:creationId xmlns:a16="http://schemas.microsoft.com/office/drawing/2014/main" id="{01F68677-852F-894D-B3FE-C7F2C5E0CE51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10">
              <a:extLst>
                <a:ext uri="{FF2B5EF4-FFF2-40B4-BE49-F238E27FC236}">
                  <a16:creationId xmlns:a16="http://schemas.microsoft.com/office/drawing/2014/main" id="{02D07EDC-A2E8-7A4F-8A18-277744479EF9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2">
              <a:extLst>
                <a:ext uri="{FF2B5EF4-FFF2-40B4-BE49-F238E27FC236}">
                  <a16:creationId xmlns:a16="http://schemas.microsoft.com/office/drawing/2014/main" id="{FC413946-F3E3-FD44-BA06-4F2BC0AC9BE6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0006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6581E5E-937F-7C4F-85FD-A34D7733971D}"/>
              </a:ext>
            </a:extLst>
          </p:cNvPr>
          <p:cNvSpPr/>
          <p:nvPr userDrawn="1"/>
        </p:nvSpPr>
        <p:spPr>
          <a:xfrm>
            <a:off x="5170472" y="6341423"/>
            <a:ext cx="4144489" cy="51657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5" name="Picture 4" descr="A group of people standing in front of a computer&#10;&#10;Description automatically generated">
            <a:extLst>
              <a:ext uri="{FF2B5EF4-FFF2-40B4-BE49-F238E27FC236}">
                <a16:creationId xmlns:a16="http://schemas.microsoft.com/office/drawing/2014/main" id="{825A94F0-228C-3543-8D7E-C4517B1D2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86" y="-6055"/>
            <a:ext cx="6096014" cy="6864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13FDEC-EE26-B448-B85F-C6374176898C}"/>
              </a:ext>
            </a:extLst>
          </p:cNvPr>
          <p:cNvSpPr txBox="1"/>
          <p:nvPr userDrawn="1"/>
        </p:nvSpPr>
        <p:spPr>
          <a:xfrm>
            <a:off x="10824882" y="-5378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E93E1D-D56C-364C-8E0D-4D253FDF098C}"/>
              </a:ext>
            </a:extLst>
          </p:cNvPr>
          <p:cNvCxnSpPr>
            <a:cxnSpLocks/>
          </p:cNvCxnSpPr>
          <p:nvPr/>
        </p:nvCxnSpPr>
        <p:spPr>
          <a:xfrm flipV="1">
            <a:off x="728692" y="807708"/>
            <a:ext cx="0" cy="510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70BEFAA-144E-0549-86FB-D75BB663BF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562" y="825911"/>
            <a:ext cx="4311866" cy="3059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 spc="0">
                <a:solidFill>
                  <a:schemeClr val="tx2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dirty="0"/>
              <a:t>DECK TITLE GOES HERE: UP TO TWO LINES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7D0990-D936-884D-8A82-4FAD63C54DAD}"/>
              </a:ext>
            </a:extLst>
          </p:cNvPr>
          <p:cNvSpPr/>
          <p:nvPr userDrawn="1"/>
        </p:nvSpPr>
        <p:spPr>
          <a:xfrm>
            <a:off x="6096000" y="5195748"/>
            <a:ext cx="6096001" cy="1668308"/>
          </a:xfrm>
          <a:prstGeom prst="rect">
            <a:avLst/>
          </a:prstGeom>
          <a:gradFill flip="none" rotWithShape="1">
            <a:gsLst>
              <a:gs pos="52000">
                <a:schemeClr val="accent3">
                  <a:lumMod val="75000"/>
                  <a:alpha val="0"/>
                </a:schemeClr>
              </a:gs>
              <a:gs pos="100000">
                <a:schemeClr val="accent3">
                  <a:lumMod val="70000"/>
                  <a:alpha val="71000"/>
                </a:schemeClr>
              </a:gs>
            </a:gsLst>
            <a:lin ang="45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B37A27-7C00-FB43-918C-8F42E4FDE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127" y="6360746"/>
            <a:ext cx="1792171" cy="34834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5FB16F5-7D46-8246-A553-710B4B8ACFD1}"/>
              </a:ext>
            </a:extLst>
          </p:cNvPr>
          <p:cNvGrpSpPr/>
          <p:nvPr userDrawn="1"/>
        </p:nvGrpSpPr>
        <p:grpSpPr>
          <a:xfrm rot="5400000">
            <a:off x="710004" y="5199965"/>
            <a:ext cx="668180" cy="659748"/>
            <a:chOff x="5456581" y="4643322"/>
            <a:chExt cx="909353" cy="8978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3F273F-B4C6-C84C-BACE-6F2C3B36FB16}"/>
                </a:ext>
              </a:extLst>
            </p:cNvPr>
            <p:cNvSpPr/>
            <p:nvPr userDrawn="1"/>
          </p:nvSpPr>
          <p:spPr>
            <a:xfrm>
              <a:off x="5763986" y="4939253"/>
              <a:ext cx="601948" cy="601948"/>
            </a:xfrm>
            <a:prstGeom prst="rect">
              <a:avLst/>
            </a:prstGeom>
            <a:solidFill>
              <a:schemeClr val="tx1">
                <a:alpha val="92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8FD8F9-7CE6-9745-A23F-44A8719E1CE4}"/>
                </a:ext>
              </a:extLst>
            </p:cNvPr>
            <p:cNvSpPr/>
            <p:nvPr userDrawn="1"/>
          </p:nvSpPr>
          <p:spPr>
            <a:xfrm>
              <a:off x="5456581" y="4643322"/>
              <a:ext cx="601948" cy="601948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A340A7A-3309-604F-9B3E-EADCDE9B3E08}"/>
              </a:ext>
            </a:extLst>
          </p:cNvPr>
          <p:cNvSpPr/>
          <p:nvPr userDrawn="1"/>
        </p:nvSpPr>
        <p:spPr>
          <a:xfrm rot="5400000" flipH="1">
            <a:off x="3932423" y="2151449"/>
            <a:ext cx="6876167" cy="2549045"/>
          </a:xfrm>
          <a:prstGeom prst="rect">
            <a:avLst/>
          </a:prstGeom>
          <a:gradFill flip="none" rotWithShape="1">
            <a:gsLst>
              <a:gs pos="52000">
                <a:schemeClr val="accent3">
                  <a:lumMod val="75000"/>
                  <a:alpha val="0"/>
                </a:schemeClr>
              </a:gs>
              <a:gs pos="100000">
                <a:schemeClr val="accent3">
                  <a:lumMod val="70000"/>
                  <a:alpha val="26000"/>
                </a:schemeClr>
              </a:gs>
            </a:gsLst>
            <a:lin ang="45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0E8D7B-806A-9F48-A71E-5644F8F681E5}"/>
              </a:ext>
            </a:extLst>
          </p:cNvPr>
          <p:cNvGrpSpPr/>
          <p:nvPr userDrawn="1"/>
        </p:nvGrpSpPr>
        <p:grpSpPr>
          <a:xfrm>
            <a:off x="640080" y="6360746"/>
            <a:ext cx="5455897" cy="497254"/>
            <a:chOff x="640080" y="6360746"/>
            <a:chExt cx="5455897" cy="4972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890668-FD67-6540-A982-ACBADE49513A}"/>
                </a:ext>
              </a:extLst>
            </p:cNvPr>
            <p:cNvSpPr/>
            <p:nvPr userDrawn="1"/>
          </p:nvSpPr>
          <p:spPr>
            <a:xfrm>
              <a:off x="640080" y="6360746"/>
              <a:ext cx="5455897" cy="497254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30F309-A2A3-9F41-8F1A-4679E33AAFC7}"/>
                </a:ext>
              </a:extLst>
            </p:cNvPr>
            <p:cNvSpPr/>
            <p:nvPr userDrawn="1"/>
          </p:nvSpPr>
          <p:spPr>
            <a:xfrm>
              <a:off x="645536" y="6464925"/>
              <a:ext cx="5324084" cy="203096"/>
            </a:xfrm>
            <a:prstGeom prst="rect">
              <a:avLst/>
            </a:prstGeom>
          </p:spPr>
          <p:txBody>
            <a:bodyPr wrap="square" lIns="91404" tIns="45702" rIns="91404" bIns="45702">
              <a:spAutoFit/>
            </a:bodyPr>
            <a:lstStyle/>
            <a:p>
              <a:pPr algn="l" defTabSz="914217">
                <a:lnSpc>
                  <a:spcPct val="80000"/>
                </a:lnSpc>
                <a:spcAft>
                  <a:spcPts val="300"/>
                </a:spcAft>
              </a:pPr>
              <a:r>
                <a:rPr lang="id-ID" sz="900" b="1" dirty="0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peoplescout.com	</a:t>
              </a:r>
              <a:endParaRPr lang="id-ID" sz="8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57557B1-F41E-B440-B023-F92B1E071808}"/>
                </a:ext>
              </a:extLst>
            </p:cNvPr>
            <p:cNvGrpSpPr/>
            <p:nvPr userDrawn="1"/>
          </p:nvGrpSpPr>
          <p:grpSpPr>
            <a:xfrm>
              <a:off x="1839685" y="6469754"/>
              <a:ext cx="875307" cy="173257"/>
              <a:chOff x="6712232" y="4142973"/>
              <a:chExt cx="875307" cy="17325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8" name="Shape 3906">
                <a:extLst>
                  <a:ext uri="{FF2B5EF4-FFF2-40B4-BE49-F238E27FC236}">
                    <a16:creationId xmlns:a16="http://schemas.microsoft.com/office/drawing/2014/main" id="{610DC114-7C62-514A-9C50-10EF6482811C}"/>
                  </a:ext>
                </a:extLst>
              </p:cNvPr>
              <p:cNvSpPr/>
              <p:nvPr userDrawn="1"/>
            </p:nvSpPr>
            <p:spPr>
              <a:xfrm>
                <a:off x="69440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9636"/>
                    </a:moveTo>
                    <a:cubicBezTo>
                      <a:pt x="20618" y="20179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15929" y="7018"/>
                    </a:moveTo>
                    <a:cubicBezTo>
                      <a:pt x="15539" y="7246"/>
                      <a:pt x="15108" y="7411"/>
                      <a:pt x="14650" y="7500"/>
                    </a:cubicBezTo>
                    <a:cubicBezTo>
                      <a:pt x="14282" y="7114"/>
                      <a:pt x="13759" y="6874"/>
                      <a:pt x="13180" y="6874"/>
                    </a:cubicBezTo>
                    <a:cubicBezTo>
                      <a:pt x="12067" y="6874"/>
                      <a:pt x="11165" y="7762"/>
                      <a:pt x="11165" y="8856"/>
                    </a:cubicBezTo>
                    <a:cubicBezTo>
                      <a:pt x="11165" y="9012"/>
                      <a:pt x="11183" y="9162"/>
                      <a:pt x="11217" y="9308"/>
                    </a:cubicBezTo>
                    <a:cubicBezTo>
                      <a:pt x="9543" y="9226"/>
                      <a:pt x="8059" y="8436"/>
                      <a:pt x="7065" y="7236"/>
                    </a:cubicBezTo>
                    <a:cubicBezTo>
                      <a:pt x="6892" y="7530"/>
                      <a:pt x="6793" y="7870"/>
                      <a:pt x="6793" y="8233"/>
                    </a:cubicBezTo>
                    <a:cubicBezTo>
                      <a:pt x="6793" y="8921"/>
                      <a:pt x="7148" y="9528"/>
                      <a:pt x="7689" y="9883"/>
                    </a:cubicBezTo>
                    <a:cubicBezTo>
                      <a:pt x="7359" y="9873"/>
                      <a:pt x="7048" y="9784"/>
                      <a:pt x="6777" y="9635"/>
                    </a:cubicBezTo>
                    <a:cubicBezTo>
                      <a:pt x="6776" y="9644"/>
                      <a:pt x="6776" y="9652"/>
                      <a:pt x="6776" y="9660"/>
                    </a:cubicBezTo>
                    <a:cubicBezTo>
                      <a:pt x="6776" y="10621"/>
                      <a:pt x="7471" y="11422"/>
                      <a:pt x="8392" y="11604"/>
                    </a:cubicBezTo>
                    <a:cubicBezTo>
                      <a:pt x="8223" y="11650"/>
                      <a:pt x="8045" y="11673"/>
                      <a:pt x="7861" y="11673"/>
                    </a:cubicBezTo>
                    <a:cubicBezTo>
                      <a:pt x="7732" y="11673"/>
                      <a:pt x="7606" y="11662"/>
                      <a:pt x="7483" y="11638"/>
                    </a:cubicBezTo>
                    <a:cubicBezTo>
                      <a:pt x="7739" y="12426"/>
                      <a:pt x="8483" y="12999"/>
                      <a:pt x="9364" y="13015"/>
                    </a:cubicBezTo>
                    <a:cubicBezTo>
                      <a:pt x="8674" y="13547"/>
                      <a:pt x="7806" y="13863"/>
                      <a:pt x="6862" y="13863"/>
                    </a:cubicBezTo>
                    <a:cubicBezTo>
                      <a:pt x="6699" y="13863"/>
                      <a:pt x="6539" y="13855"/>
                      <a:pt x="6382" y="13837"/>
                    </a:cubicBezTo>
                    <a:cubicBezTo>
                      <a:pt x="7274" y="14398"/>
                      <a:pt x="8332" y="14727"/>
                      <a:pt x="9470" y="14727"/>
                    </a:cubicBezTo>
                    <a:cubicBezTo>
                      <a:pt x="13174" y="14727"/>
                      <a:pt x="15200" y="11706"/>
                      <a:pt x="15200" y="9086"/>
                    </a:cubicBezTo>
                    <a:cubicBezTo>
                      <a:pt x="15200" y="9000"/>
                      <a:pt x="15199" y="8914"/>
                      <a:pt x="15195" y="8830"/>
                    </a:cubicBezTo>
                    <a:cubicBezTo>
                      <a:pt x="15588" y="8550"/>
                      <a:pt x="15930" y="8201"/>
                      <a:pt x="16200" y="7804"/>
                    </a:cubicBezTo>
                    <a:cubicBezTo>
                      <a:pt x="15839" y="7961"/>
                      <a:pt x="15451" y="8067"/>
                      <a:pt x="15044" y="8115"/>
                    </a:cubicBezTo>
                    <a:cubicBezTo>
                      <a:pt x="15459" y="7870"/>
                      <a:pt x="15778" y="7482"/>
                      <a:pt x="15929" y="7018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9" name="Shape 3907">
                <a:extLst>
                  <a:ext uri="{FF2B5EF4-FFF2-40B4-BE49-F238E27FC236}">
                    <a16:creationId xmlns:a16="http://schemas.microsoft.com/office/drawing/2014/main" id="{D4F43F47-ADB6-B64A-AE4B-2081CD1F4F6A}"/>
                  </a:ext>
                </a:extLst>
              </p:cNvPr>
              <p:cNvSpPr/>
              <p:nvPr userDrawn="1"/>
            </p:nvSpPr>
            <p:spPr>
              <a:xfrm>
                <a:off x="717960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6" y="8468"/>
                    </a:moveTo>
                    <a:cubicBezTo>
                      <a:pt x="11776" y="8071"/>
                      <a:pt x="11817" y="7858"/>
                      <a:pt x="12428" y="7858"/>
                    </a:cubicBezTo>
                    <a:lnTo>
                      <a:pt x="13245" y="7858"/>
                    </a:lnTo>
                    <a:lnTo>
                      <a:pt x="13245" y="6381"/>
                    </a:lnTo>
                    <a:lnTo>
                      <a:pt x="11938" y="6381"/>
                    </a:lnTo>
                    <a:cubicBezTo>
                      <a:pt x="10369" y="6381"/>
                      <a:pt x="9815" y="7120"/>
                      <a:pt x="9815" y="8363"/>
                    </a:cubicBezTo>
                    <a:lnTo>
                      <a:pt x="9815" y="9322"/>
                    </a:lnTo>
                    <a:lnTo>
                      <a:pt x="8837" y="9322"/>
                    </a:lnTo>
                    <a:lnTo>
                      <a:pt x="8837" y="10800"/>
                    </a:lnTo>
                    <a:lnTo>
                      <a:pt x="9815" y="10800"/>
                    </a:lnTo>
                    <a:lnTo>
                      <a:pt x="9815" y="15219"/>
                    </a:lnTo>
                    <a:lnTo>
                      <a:pt x="11774" y="15219"/>
                    </a:lnTo>
                    <a:lnTo>
                      <a:pt x="11774" y="10800"/>
                    </a:lnTo>
                    <a:lnTo>
                      <a:pt x="13081" y="10800"/>
                    </a:lnTo>
                    <a:lnTo>
                      <a:pt x="13254" y="9322"/>
                    </a:lnTo>
                    <a:lnTo>
                      <a:pt x="11774" y="9322"/>
                    </a:lnTo>
                    <a:cubicBezTo>
                      <a:pt x="11774" y="9322"/>
                      <a:pt x="11776" y="8468"/>
                      <a:pt x="11776" y="8468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30" name="Shape 3910">
                <a:extLst>
                  <a:ext uri="{FF2B5EF4-FFF2-40B4-BE49-F238E27FC236}">
                    <a16:creationId xmlns:a16="http://schemas.microsoft.com/office/drawing/2014/main" id="{5E7CA70C-A5AE-FA44-A397-5D9789910D1E}"/>
                  </a:ext>
                </a:extLst>
              </p:cNvPr>
              <p:cNvSpPr/>
              <p:nvPr userDrawn="1"/>
            </p:nvSpPr>
            <p:spPr>
              <a:xfrm>
                <a:off x="74142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81" y="6871"/>
                    </a:moveTo>
                    <a:cubicBezTo>
                      <a:pt x="12915" y="6830"/>
                      <a:pt x="11990" y="7537"/>
                      <a:pt x="11505" y="8992"/>
                    </a:cubicBezTo>
                    <a:cubicBezTo>
                      <a:pt x="11754" y="8897"/>
                      <a:pt x="11998" y="8850"/>
                      <a:pt x="12232" y="8850"/>
                    </a:cubicBezTo>
                    <a:cubicBezTo>
                      <a:pt x="12732" y="8850"/>
                      <a:pt x="12952" y="9108"/>
                      <a:pt x="12893" y="9625"/>
                    </a:cubicBezTo>
                    <a:cubicBezTo>
                      <a:pt x="12863" y="9937"/>
                      <a:pt x="12643" y="10393"/>
                      <a:pt x="12232" y="10991"/>
                    </a:cubicBezTo>
                    <a:cubicBezTo>
                      <a:pt x="11821" y="11589"/>
                      <a:pt x="11512" y="11888"/>
                      <a:pt x="11307" y="11888"/>
                    </a:cubicBezTo>
                    <a:cubicBezTo>
                      <a:pt x="11043" y="11888"/>
                      <a:pt x="10800" y="11426"/>
                      <a:pt x="10580" y="10502"/>
                    </a:cubicBezTo>
                    <a:cubicBezTo>
                      <a:pt x="10506" y="10230"/>
                      <a:pt x="10374" y="9536"/>
                      <a:pt x="10183" y="8421"/>
                    </a:cubicBezTo>
                    <a:cubicBezTo>
                      <a:pt x="10007" y="7388"/>
                      <a:pt x="9537" y="6904"/>
                      <a:pt x="8773" y="6972"/>
                    </a:cubicBezTo>
                    <a:cubicBezTo>
                      <a:pt x="8450" y="7000"/>
                      <a:pt x="7966" y="7273"/>
                      <a:pt x="7320" y="7788"/>
                    </a:cubicBezTo>
                    <a:cubicBezTo>
                      <a:pt x="6849" y="8183"/>
                      <a:pt x="6372" y="8577"/>
                      <a:pt x="5887" y="8972"/>
                    </a:cubicBezTo>
                    <a:lnTo>
                      <a:pt x="6350" y="9523"/>
                    </a:lnTo>
                    <a:cubicBezTo>
                      <a:pt x="6790" y="9237"/>
                      <a:pt x="7047" y="9094"/>
                      <a:pt x="7121" y="9094"/>
                    </a:cubicBezTo>
                    <a:cubicBezTo>
                      <a:pt x="7459" y="9094"/>
                      <a:pt x="7774" y="9583"/>
                      <a:pt x="8068" y="10563"/>
                    </a:cubicBezTo>
                    <a:cubicBezTo>
                      <a:pt x="8333" y="11461"/>
                      <a:pt x="8597" y="12358"/>
                      <a:pt x="8861" y="13256"/>
                    </a:cubicBezTo>
                    <a:cubicBezTo>
                      <a:pt x="9258" y="14234"/>
                      <a:pt x="9743" y="14723"/>
                      <a:pt x="10316" y="14723"/>
                    </a:cubicBezTo>
                    <a:cubicBezTo>
                      <a:pt x="11241" y="14723"/>
                      <a:pt x="12371" y="13922"/>
                      <a:pt x="13709" y="12317"/>
                    </a:cubicBezTo>
                    <a:cubicBezTo>
                      <a:pt x="15001" y="10781"/>
                      <a:pt x="15669" y="9570"/>
                      <a:pt x="15713" y="8686"/>
                    </a:cubicBezTo>
                    <a:cubicBezTo>
                      <a:pt x="15772" y="7504"/>
                      <a:pt x="15295" y="6899"/>
                      <a:pt x="14281" y="6871"/>
                    </a:cubicBezTo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31" name="Shape 3912">
                <a:extLst>
                  <a:ext uri="{FF2B5EF4-FFF2-40B4-BE49-F238E27FC236}">
                    <a16:creationId xmlns:a16="http://schemas.microsoft.com/office/drawing/2014/main" id="{080F4F42-F00E-C540-A1EF-4F1D467BC788}"/>
                  </a:ext>
                </a:extLst>
              </p:cNvPr>
              <p:cNvSpPr/>
              <p:nvPr userDrawn="1"/>
            </p:nvSpPr>
            <p:spPr>
              <a:xfrm>
                <a:off x="671223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30" y="9321"/>
                    </a:moveTo>
                    <a:cubicBezTo>
                      <a:pt x="11975" y="9321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1"/>
                      <a:pt x="13430" y="9321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1"/>
                    </a:lnTo>
                    <a:lnTo>
                      <a:pt x="6873" y="9321"/>
                    </a:lnTo>
                    <a:cubicBezTo>
                      <a:pt x="6873" y="9321"/>
                      <a:pt x="6873" y="14727"/>
                      <a:pt x="6873" y="14727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</p:grpSp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1E1BCB6-0587-6449-AEB9-02CA6045DE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463" y="2184151"/>
            <a:ext cx="4760980" cy="203300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0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ADD DECK SECTION TITLE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87AA06-AB31-7048-8CFA-BE53A8047B0E}"/>
              </a:ext>
            </a:extLst>
          </p:cNvPr>
          <p:cNvSpPr/>
          <p:nvPr userDrawn="1"/>
        </p:nvSpPr>
        <p:spPr>
          <a:xfrm>
            <a:off x="3364549" y="6307030"/>
            <a:ext cx="2426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kumimoji="0" lang="mr-IN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 TrueBlue Company  |  Confidential and Proprietary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08365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Background_A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32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FFEF6-054B-F445-A926-EE4B80023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317754-BB9C-7040-96B2-560E30133F3E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83A68F-91ED-B14E-938A-1166FE2AD2B0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peoplescout.com.au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4045A5-E025-854B-9E88-3C0959917D82}"/>
              </a:ext>
            </a:extLst>
          </p:cNvPr>
          <p:cNvGrpSpPr/>
          <p:nvPr userDrawn="1"/>
        </p:nvGrpSpPr>
        <p:grpSpPr>
          <a:xfrm>
            <a:off x="2008032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1" name="Shape 3906">
              <a:extLst>
                <a:ext uri="{FF2B5EF4-FFF2-40B4-BE49-F238E27FC236}">
                  <a16:creationId xmlns:a16="http://schemas.microsoft.com/office/drawing/2014/main" id="{8CEB07EA-ACF8-424C-B563-5B13C94F0950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2" name="Shape 3907">
              <a:extLst>
                <a:ext uri="{FF2B5EF4-FFF2-40B4-BE49-F238E27FC236}">
                  <a16:creationId xmlns:a16="http://schemas.microsoft.com/office/drawing/2014/main" id="{01F68677-852F-894D-B3FE-C7F2C5E0CE51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10">
              <a:extLst>
                <a:ext uri="{FF2B5EF4-FFF2-40B4-BE49-F238E27FC236}">
                  <a16:creationId xmlns:a16="http://schemas.microsoft.com/office/drawing/2014/main" id="{02D07EDC-A2E8-7A4F-8A18-277744479EF9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2">
              <a:extLst>
                <a:ext uri="{FF2B5EF4-FFF2-40B4-BE49-F238E27FC236}">
                  <a16:creationId xmlns:a16="http://schemas.microsoft.com/office/drawing/2014/main" id="{FC413946-F3E3-FD44-BA06-4F2BC0AC9BE6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334684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Background_Global">
    <p:bg>
      <p:bgPr>
        <a:gradFill>
          <a:gsLst>
            <a:gs pos="0">
              <a:schemeClr val="accent6">
                <a:lumMod val="89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7000"/>
                  <a:lumOff val="3000"/>
                </a:schemeClr>
              </a:gs>
              <a:gs pos="99000">
                <a:srgbClr val="00B0F0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FFEF6-054B-F445-A926-EE4B80023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547B09-069D-5F4E-ACA3-E54459277F4F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  |  peoplescout.co.uk  |  peoplescout.com.au                                    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17754-BB9C-7040-96B2-560E30133F3E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A72AED-67A4-F44E-A764-1B30C8B977E3}"/>
              </a:ext>
            </a:extLst>
          </p:cNvPr>
          <p:cNvGrpSpPr/>
          <p:nvPr userDrawn="1"/>
        </p:nvGrpSpPr>
        <p:grpSpPr>
          <a:xfrm>
            <a:off x="4199077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15" name="Shape 3906">
              <a:extLst>
                <a:ext uri="{FF2B5EF4-FFF2-40B4-BE49-F238E27FC236}">
                  <a16:creationId xmlns:a16="http://schemas.microsoft.com/office/drawing/2014/main" id="{5507F666-6C4C-1647-A949-CE405571D639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6" name="Shape 3907">
              <a:extLst>
                <a:ext uri="{FF2B5EF4-FFF2-40B4-BE49-F238E27FC236}">
                  <a16:creationId xmlns:a16="http://schemas.microsoft.com/office/drawing/2014/main" id="{84B6F857-E61A-8643-8C2A-835A089E0DAE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7" name="Shape 3910">
              <a:extLst>
                <a:ext uri="{FF2B5EF4-FFF2-40B4-BE49-F238E27FC236}">
                  <a16:creationId xmlns:a16="http://schemas.microsoft.com/office/drawing/2014/main" id="{900B3010-8368-054D-AE70-2FE743E1F163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8" name="Shape 3912">
              <a:extLst>
                <a:ext uri="{FF2B5EF4-FFF2-40B4-BE49-F238E27FC236}">
                  <a16:creationId xmlns:a16="http://schemas.microsoft.com/office/drawing/2014/main" id="{B1FB277C-BBF2-F547-99D5-1C99ED1DE8F4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339491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Background_Amer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262C22-53A3-0D4B-87B7-8D437FBD0D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7000"/>
                  <a:lumOff val="3000"/>
                </a:schemeClr>
              </a:gs>
              <a:gs pos="99000">
                <a:srgbClr val="00B0F0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FFEF6-054B-F445-A926-EE4B80023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317754-BB9C-7040-96B2-560E30133F3E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83A68F-91ED-B14E-938A-1166FE2AD2B0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4045A5-E025-854B-9E88-3C0959917D82}"/>
              </a:ext>
            </a:extLst>
          </p:cNvPr>
          <p:cNvGrpSpPr/>
          <p:nvPr userDrawn="1"/>
        </p:nvGrpSpPr>
        <p:grpSpPr>
          <a:xfrm>
            <a:off x="1905000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1" name="Shape 3906">
              <a:extLst>
                <a:ext uri="{FF2B5EF4-FFF2-40B4-BE49-F238E27FC236}">
                  <a16:creationId xmlns:a16="http://schemas.microsoft.com/office/drawing/2014/main" id="{8CEB07EA-ACF8-424C-B563-5B13C94F0950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2" name="Shape 3907">
              <a:extLst>
                <a:ext uri="{FF2B5EF4-FFF2-40B4-BE49-F238E27FC236}">
                  <a16:creationId xmlns:a16="http://schemas.microsoft.com/office/drawing/2014/main" id="{01F68677-852F-894D-B3FE-C7F2C5E0CE51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10">
              <a:extLst>
                <a:ext uri="{FF2B5EF4-FFF2-40B4-BE49-F238E27FC236}">
                  <a16:creationId xmlns:a16="http://schemas.microsoft.com/office/drawing/2014/main" id="{02D07EDC-A2E8-7A4F-8A18-277744479EF9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2">
              <a:extLst>
                <a:ext uri="{FF2B5EF4-FFF2-40B4-BE49-F238E27FC236}">
                  <a16:creationId xmlns:a16="http://schemas.microsoft.com/office/drawing/2014/main" id="{FC413946-F3E3-FD44-BA06-4F2BC0AC9BE6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337062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Background_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A26DEF-D8C3-894A-9667-938AD74F5D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7000"/>
                  <a:lumOff val="3000"/>
                </a:schemeClr>
              </a:gs>
              <a:gs pos="99000">
                <a:srgbClr val="00B0F0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FFEF6-054B-F445-A926-EE4B80023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317754-BB9C-7040-96B2-560E30133F3E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83A68F-91ED-B14E-938A-1166FE2AD2B0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peoplescout.co.uk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4045A5-E025-854B-9E88-3C0959917D82}"/>
              </a:ext>
            </a:extLst>
          </p:cNvPr>
          <p:cNvGrpSpPr/>
          <p:nvPr userDrawn="1"/>
        </p:nvGrpSpPr>
        <p:grpSpPr>
          <a:xfrm>
            <a:off x="1905000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1" name="Shape 3906">
              <a:extLst>
                <a:ext uri="{FF2B5EF4-FFF2-40B4-BE49-F238E27FC236}">
                  <a16:creationId xmlns:a16="http://schemas.microsoft.com/office/drawing/2014/main" id="{8CEB07EA-ACF8-424C-B563-5B13C94F0950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2" name="Shape 3907">
              <a:extLst>
                <a:ext uri="{FF2B5EF4-FFF2-40B4-BE49-F238E27FC236}">
                  <a16:creationId xmlns:a16="http://schemas.microsoft.com/office/drawing/2014/main" id="{01F68677-852F-894D-B3FE-C7F2C5E0CE51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10">
              <a:extLst>
                <a:ext uri="{FF2B5EF4-FFF2-40B4-BE49-F238E27FC236}">
                  <a16:creationId xmlns:a16="http://schemas.microsoft.com/office/drawing/2014/main" id="{02D07EDC-A2E8-7A4F-8A18-277744479EF9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2">
              <a:extLst>
                <a:ext uri="{FF2B5EF4-FFF2-40B4-BE49-F238E27FC236}">
                  <a16:creationId xmlns:a16="http://schemas.microsoft.com/office/drawing/2014/main" id="{FC413946-F3E3-FD44-BA06-4F2BC0AC9BE6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74344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Background_A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D541CC-9BD1-FC43-A8C8-302D3EDB92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7000"/>
                  <a:lumOff val="3000"/>
                </a:schemeClr>
              </a:gs>
              <a:gs pos="99000">
                <a:srgbClr val="00B0F0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FFEF6-054B-F445-A926-EE4B80023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317754-BB9C-7040-96B2-560E30133F3E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83A68F-91ED-B14E-938A-1166FE2AD2B0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peoplescout.com.au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4045A5-E025-854B-9E88-3C0959917D82}"/>
              </a:ext>
            </a:extLst>
          </p:cNvPr>
          <p:cNvGrpSpPr/>
          <p:nvPr userDrawn="1"/>
        </p:nvGrpSpPr>
        <p:grpSpPr>
          <a:xfrm>
            <a:off x="2008032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1" name="Shape 3906">
              <a:extLst>
                <a:ext uri="{FF2B5EF4-FFF2-40B4-BE49-F238E27FC236}">
                  <a16:creationId xmlns:a16="http://schemas.microsoft.com/office/drawing/2014/main" id="{8CEB07EA-ACF8-424C-B563-5B13C94F0950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2" name="Shape 3907">
              <a:extLst>
                <a:ext uri="{FF2B5EF4-FFF2-40B4-BE49-F238E27FC236}">
                  <a16:creationId xmlns:a16="http://schemas.microsoft.com/office/drawing/2014/main" id="{01F68677-852F-894D-B3FE-C7F2C5E0CE51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10">
              <a:extLst>
                <a:ext uri="{FF2B5EF4-FFF2-40B4-BE49-F238E27FC236}">
                  <a16:creationId xmlns:a16="http://schemas.microsoft.com/office/drawing/2014/main" id="{02D07EDC-A2E8-7A4F-8A18-277744479EF9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2">
              <a:extLst>
                <a:ext uri="{FF2B5EF4-FFF2-40B4-BE49-F238E27FC236}">
                  <a16:creationId xmlns:a16="http://schemas.microsoft.com/office/drawing/2014/main" id="{FC413946-F3E3-FD44-BA06-4F2BC0AC9BE6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919690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Blackground_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3D6FC0-E812-B74F-BC0A-B9025413AD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accent3">
                  <a:lumMod val="78000"/>
                </a:schemeClr>
              </a:gs>
            </a:gsLst>
            <a:lin ang="36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24BE-A951-F446-B439-6E99AC0073C7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  |  peoplescout.co.uk  |  peoplescout.com.au                                    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4271D9-0B82-8647-BB08-86D1D096FCE6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7FA125-205D-5641-85FE-048C72919711}"/>
              </a:ext>
            </a:extLst>
          </p:cNvPr>
          <p:cNvGrpSpPr/>
          <p:nvPr userDrawn="1"/>
        </p:nvGrpSpPr>
        <p:grpSpPr>
          <a:xfrm>
            <a:off x="4199077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2" name="Shape 3906">
              <a:extLst>
                <a:ext uri="{FF2B5EF4-FFF2-40B4-BE49-F238E27FC236}">
                  <a16:creationId xmlns:a16="http://schemas.microsoft.com/office/drawing/2014/main" id="{B5EF6E3F-6BF2-B248-97A6-5614A975F66B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07">
              <a:extLst>
                <a:ext uri="{FF2B5EF4-FFF2-40B4-BE49-F238E27FC236}">
                  <a16:creationId xmlns:a16="http://schemas.microsoft.com/office/drawing/2014/main" id="{B5F46C81-0B8B-0143-9F66-16AF932175A9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0">
              <a:extLst>
                <a:ext uri="{FF2B5EF4-FFF2-40B4-BE49-F238E27FC236}">
                  <a16:creationId xmlns:a16="http://schemas.microsoft.com/office/drawing/2014/main" id="{78ABBAF1-DC0D-4A42-93D4-DE83CDFFB622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5" name="Shape 3912">
              <a:extLst>
                <a:ext uri="{FF2B5EF4-FFF2-40B4-BE49-F238E27FC236}">
                  <a16:creationId xmlns:a16="http://schemas.microsoft.com/office/drawing/2014/main" id="{D4B7A2D2-B087-B346-BF7F-DDE3E90CC1C0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341E539-A136-4F40-A83B-7B8B8F184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4851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Background_Amer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3D6FC0-E812-B74F-BC0A-B9025413AD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accent3">
                  <a:lumMod val="78000"/>
                </a:schemeClr>
              </a:gs>
            </a:gsLst>
            <a:lin ang="36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24BE-A951-F446-B439-6E99AC0073C7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4271D9-0B82-8647-BB08-86D1D096FCE6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7FA125-205D-5641-85FE-048C72919711}"/>
              </a:ext>
            </a:extLst>
          </p:cNvPr>
          <p:cNvGrpSpPr/>
          <p:nvPr userDrawn="1"/>
        </p:nvGrpSpPr>
        <p:grpSpPr>
          <a:xfrm>
            <a:off x="1905000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2" name="Shape 3906">
              <a:extLst>
                <a:ext uri="{FF2B5EF4-FFF2-40B4-BE49-F238E27FC236}">
                  <a16:creationId xmlns:a16="http://schemas.microsoft.com/office/drawing/2014/main" id="{B5EF6E3F-6BF2-B248-97A6-5614A975F66B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07">
              <a:extLst>
                <a:ext uri="{FF2B5EF4-FFF2-40B4-BE49-F238E27FC236}">
                  <a16:creationId xmlns:a16="http://schemas.microsoft.com/office/drawing/2014/main" id="{B5F46C81-0B8B-0143-9F66-16AF932175A9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0">
              <a:extLst>
                <a:ext uri="{FF2B5EF4-FFF2-40B4-BE49-F238E27FC236}">
                  <a16:creationId xmlns:a16="http://schemas.microsoft.com/office/drawing/2014/main" id="{78ABBAF1-DC0D-4A42-93D4-DE83CDFFB622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5" name="Shape 3912">
              <a:extLst>
                <a:ext uri="{FF2B5EF4-FFF2-40B4-BE49-F238E27FC236}">
                  <a16:creationId xmlns:a16="http://schemas.microsoft.com/office/drawing/2014/main" id="{D4B7A2D2-B087-B346-BF7F-DDE3E90CC1C0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341E539-A136-4F40-A83B-7B8B8F184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53025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Background_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3D6FC0-E812-B74F-BC0A-B9025413AD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accent3">
                  <a:lumMod val="78000"/>
                </a:schemeClr>
              </a:gs>
            </a:gsLst>
            <a:lin ang="36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24BE-A951-F446-B439-6E99AC0073C7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peoplescout.co.uk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4271D9-0B82-8647-BB08-86D1D096FCE6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7FA125-205D-5641-85FE-048C72919711}"/>
              </a:ext>
            </a:extLst>
          </p:cNvPr>
          <p:cNvGrpSpPr/>
          <p:nvPr userDrawn="1"/>
        </p:nvGrpSpPr>
        <p:grpSpPr>
          <a:xfrm>
            <a:off x="1925782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2" name="Shape 3906">
              <a:extLst>
                <a:ext uri="{FF2B5EF4-FFF2-40B4-BE49-F238E27FC236}">
                  <a16:creationId xmlns:a16="http://schemas.microsoft.com/office/drawing/2014/main" id="{B5EF6E3F-6BF2-B248-97A6-5614A975F66B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07">
              <a:extLst>
                <a:ext uri="{FF2B5EF4-FFF2-40B4-BE49-F238E27FC236}">
                  <a16:creationId xmlns:a16="http://schemas.microsoft.com/office/drawing/2014/main" id="{B5F46C81-0B8B-0143-9F66-16AF932175A9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0">
              <a:extLst>
                <a:ext uri="{FF2B5EF4-FFF2-40B4-BE49-F238E27FC236}">
                  <a16:creationId xmlns:a16="http://schemas.microsoft.com/office/drawing/2014/main" id="{78ABBAF1-DC0D-4A42-93D4-DE83CDFFB622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5" name="Shape 3912">
              <a:extLst>
                <a:ext uri="{FF2B5EF4-FFF2-40B4-BE49-F238E27FC236}">
                  <a16:creationId xmlns:a16="http://schemas.microsoft.com/office/drawing/2014/main" id="{D4B7A2D2-B087-B346-BF7F-DDE3E90CC1C0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341E539-A136-4F40-A83B-7B8B8F184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06409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Background_A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3D6FC0-E812-B74F-BC0A-B9025413AD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1"/>
              </a:gs>
              <a:gs pos="0">
                <a:schemeClr val="accent3">
                  <a:lumMod val="78000"/>
                </a:schemeClr>
              </a:gs>
            </a:gsLst>
            <a:lin ang="36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24BE-A951-F446-B439-6E99AC0073C7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peoplescout.com.au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4271D9-0B82-8647-BB08-86D1D096FCE6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7FA125-205D-5641-85FE-048C72919711}"/>
              </a:ext>
            </a:extLst>
          </p:cNvPr>
          <p:cNvGrpSpPr/>
          <p:nvPr userDrawn="1"/>
        </p:nvGrpSpPr>
        <p:grpSpPr>
          <a:xfrm>
            <a:off x="1958150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2" name="Shape 3906">
              <a:extLst>
                <a:ext uri="{FF2B5EF4-FFF2-40B4-BE49-F238E27FC236}">
                  <a16:creationId xmlns:a16="http://schemas.microsoft.com/office/drawing/2014/main" id="{B5EF6E3F-6BF2-B248-97A6-5614A975F66B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07">
              <a:extLst>
                <a:ext uri="{FF2B5EF4-FFF2-40B4-BE49-F238E27FC236}">
                  <a16:creationId xmlns:a16="http://schemas.microsoft.com/office/drawing/2014/main" id="{B5F46C81-0B8B-0143-9F66-16AF932175A9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0">
              <a:extLst>
                <a:ext uri="{FF2B5EF4-FFF2-40B4-BE49-F238E27FC236}">
                  <a16:creationId xmlns:a16="http://schemas.microsoft.com/office/drawing/2014/main" id="{78ABBAF1-DC0D-4A42-93D4-DE83CDFFB622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5" name="Shape 3912">
              <a:extLst>
                <a:ext uri="{FF2B5EF4-FFF2-40B4-BE49-F238E27FC236}">
                  <a16:creationId xmlns:a16="http://schemas.microsoft.com/office/drawing/2014/main" id="{D4B7A2D2-B087-B346-BF7F-DDE3E90CC1C0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341E539-A136-4F40-A83B-7B8B8F184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53304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bg>
      <p:bgPr>
        <a:gradFill flip="none" rotWithShape="1">
          <a:gsLst>
            <a:gs pos="0">
              <a:schemeClr val="accent6">
                <a:lumMod val="89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50000"/>
                </a:schemeClr>
              </a:gs>
              <a:gs pos="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1629FA-5E18-A549-B784-BA1AB4FEFDB8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  |  peoplescout.co.uk  |  peoplescout.com.au                                    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A4211-8C2E-2F49-8498-E7630FFDFAE4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8591F2-863F-B04C-8A33-D29CCC34FF54}"/>
              </a:ext>
            </a:extLst>
          </p:cNvPr>
          <p:cNvGrpSpPr/>
          <p:nvPr userDrawn="1"/>
        </p:nvGrpSpPr>
        <p:grpSpPr>
          <a:xfrm>
            <a:off x="4199077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14" name="Shape 3906">
              <a:extLst>
                <a:ext uri="{FF2B5EF4-FFF2-40B4-BE49-F238E27FC236}">
                  <a16:creationId xmlns:a16="http://schemas.microsoft.com/office/drawing/2014/main" id="{81B91FFC-092C-784B-868B-BD2F3DCD4E41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5" name="Shape 3907">
              <a:extLst>
                <a:ext uri="{FF2B5EF4-FFF2-40B4-BE49-F238E27FC236}">
                  <a16:creationId xmlns:a16="http://schemas.microsoft.com/office/drawing/2014/main" id="{A40F7EEE-CDF4-034E-8A50-E7797BAC3FFF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6" name="Shape 3910">
              <a:extLst>
                <a:ext uri="{FF2B5EF4-FFF2-40B4-BE49-F238E27FC236}">
                  <a16:creationId xmlns:a16="http://schemas.microsoft.com/office/drawing/2014/main" id="{80E469BE-AEC0-6045-A390-D485E77956A2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7" name="Shape 3912">
              <a:extLst>
                <a:ext uri="{FF2B5EF4-FFF2-40B4-BE49-F238E27FC236}">
                  <a16:creationId xmlns:a16="http://schemas.microsoft.com/office/drawing/2014/main" id="{33AB0888-254C-3343-9145-633DCE365754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F954BF1-21DD-EC45-B3B4-8B8763F7A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009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BDC9D5A-DE51-D94F-98C8-9A6BBBAC256C}"/>
              </a:ext>
            </a:extLst>
          </p:cNvPr>
          <p:cNvSpPr/>
          <p:nvPr userDrawn="1"/>
        </p:nvSpPr>
        <p:spPr>
          <a:xfrm>
            <a:off x="5170472" y="6341423"/>
            <a:ext cx="4144489" cy="51657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D359ED3-718F-3F49-82A9-8016A7D947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136" y="0"/>
            <a:ext cx="611286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13FDEC-EE26-B448-B85F-C6374176898C}"/>
              </a:ext>
            </a:extLst>
          </p:cNvPr>
          <p:cNvSpPr txBox="1"/>
          <p:nvPr userDrawn="1"/>
        </p:nvSpPr>
        <p:spPr>
          <a:xfrm>
            <a:off x="10824882" y="-5378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E93E1D-D56C-364C-8E0D-4D253FDF098C}"/>
              </a:ext>
            </a:extLst>
          </p:cNvPr>
          <p:cNvCxnSpPr>
            <a:cxnSpLocks/>
          </p:cNvCxnSpPr>
          <p:nvPr/>
        </p:nvCxnSpPr>
        <p:spPr>
          <a:xfrm flipV="1">
            <a:off x="728692" y="807708"/>
            <a:ext cx="0" cy="510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70BEFAA-144E-0549-86FB-D75BB663BF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562" y="807708"/>
            <a:ext cx="3764028" cy="3241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 spc="0">
                <a:solidFill>
                  <a:schemeClr val="tx2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dirty="0"/>
              <a:t>DECK TITLE GOES HERE: UP TO TWO LINES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7D0990-D936-884D-8A82-4FAD63C54DAD}"/>
              </a:ext>
            </a:extLst>
          </p:cNvPr>
          <p:cNvSpPr/>
          <p:nvPr userDrawn="1"/>
        </p:nvSpPr>
        <p:spPr>
          <a:xfrm>
            <a:off x="6113253" y="5184181"/>
            <a:ext cx="6096001" cy="1668308"/>
          </a:xfrm>
          <a:prstGeom prst="rect">
            <a:avLst/>
          </a:prstGeom>
          <a:gradFill flip="none" rotWithShape="1">
            <a:gsLst>
              <a:gs pos="52000">
                <a:schemeClr val="accent3">
                  <a:lumMod val="75000"/>
                  <a:alpha val="0"/>
                </a:schemeClr>
              </a:gs>
              <a:gs pos="100000">
                <a:schemeClr val="accent3">
                  <a:lumMod val="70000"/>
                  <a:alpha val="71000"/>
                </a:schemeClr>
              </a:gs>
            </a:gsLst>
            <a:lin ang="45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B37A27-7C00-FB43-918C-8F42E4FDE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127" y="6360746"/>
            <a:ext cx="1792171" cy="34834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5FB16F5-7D46-8246-A553-710B4B8ACFD1}"/>
              </a:ext>
            </a:extLst>
          </p:cNvPr>
          <p:cNvGrpSpPr/>
          <p:nvPr userDrawn="1"/>
        </p:nvGrpSpPr>
        <p:grpSpPr>
          <a:xfrm rot="5400000">
            <a:off x="710004" y="5199965"/>
            <a:ext cx="668180" cy="659748"/>
            <a:chOff x="5456581" y="4643322"/>
            <a:chExt cx="909353" cy="8978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3F273F-B4C6-C84C-BACE-6F2C3B36FB16}"/>
                </a:ext>
              </a:extLst>
            </p:cNvPr>
            <p:cNvSpPr/>
            <p:nvPr userDrawn="1"/>
          </p:nvSpPr>
          <p:spPr>
            <a:xfrm>
              <a:off x="5763986" y="4939253"/>
              <a:ext cx="601948" cy="601948"/>
            </a:xfrm>
            <a:prstGeom prst="rect">
              <a:avLst/>
            </a:prstGeom>
            <a:solidFill>
              <a:schemeClr val="tx1">
                <a:alpha val="92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8FD8F9-7CE6-9745-A23F-44A8719E1CE4}"/>
                </a:ext>
              </a:extLst>
            </p:cNvPr>
            <p:cNvSpPr/>
            <p:nvPr userDrawn="1"/>
          </p:nvSpPr>
          <p:spPr>
            <a:xfrm>
              <a:off x="5456581" y="4643322"/>
              <a:ext cx="601948" cy="601948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A340A7A-3309-604F-9B3E-EADCDE9B3E08}"/>
              </a:ext>
            </a:extLst>
          </p:cNvPr>
          <p:cNvSpPr/>
          <p:nvPr userDrawn="1"/>
        </p:nvSpPr>
        <p:spPr>
          <a:xfrm rot="5400000" flipH="1">
            <a:off x="3932423" y="2151449"/>
            <a:ext cx="6876167" cy="2549045"/>
          </a:xfrm>
          <a:prstGeom prst="rect">
            <a:avLst/>
          </a:prstGeom>
          <a:gradFill flip="none" rotWithShape="1">
            <a:gsLst>
              <a:gs pos="52000">
                <a:schemeClr val="accent3">
                  <a:lumMod val="75000"/>
                  <a:alpha val="0"/>
                </a:schemeClr>
              </a:gs>
              <a:gs pos="100000">
                <a:schemeClr val="accent3">
                  <a:lumMod val="70000"/>
                  <a:alpha val="26000"/>
                </a:schemeClr>
              </a:gs>
            </a:gsLst>
            <a:lin ang="45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86E0E0-0114-E54D-9142-E09F7CB2B045}"/>
              </a:ext>
            </a:extLst>
          </p:cNvPr>
          <p:cNvGrpSpPr/>
          <p:nvPr userDrawn="1"/>
        </p:nvGrpSpPr>
        <p:grpSpPr>
          <a:xfrm>
            <a:off x="640080" y="6360746"/>
            <a:ext cx="5455897" cy="497254"/>
            <a:chOff x="640080" y="6360746"/>
            <a:chExt cx="5455897" cy="4972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4C3C0D-2C7B-564A-A2D0-B92E46CFF77C}"/>
                </a:ext>
              </a:extLst>
            </p:cNvPr>
            <p:cNvSpPr/>
            <p:nvPr userDrawn="1"/>
          </p:nvSpPr>
          <p:spPr>
            <a:xfrm>
              <a:off x="640080" y="6360746"/>
              <a:ext cx="5455897" cy="497254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7E489E-6600-9846-A786-7ADDA34DA51C}"/>
                </a:ext>
              </a:extLst>
            </p:cNvPr>
            <p:cNvSpPr/>
            <p:nvPr userDrawn="1"/>
          </p:nvSpPr>
          <p:spPr>
            <a:xfrm>
              <a:off x="645536" y="6464925"/>
              <a:ext cx="5324084" cy="203096"/>
            </a:xfrm>
            <a:prstGeom prst="rect">
              <a:avLst/>
            </a:prstGeom>
          </p:spPr>
          <p:txBody>
            <a:bodyPr wrap="square" lIns="91404" tIns="45702" rIns="91404" bIns="45702">
              <a:spAutoFit/>
            </a:bodyPr>
            <a:lstStyle/>
            <a:p>
              <a:pPr algn="l" defTabSz="914217">
                <a:lnSpc>
                  <a:spcPct val="80000"/>
                </a:lnSpc>
                <a:spcAft>
                  <a:spcPts val="300"/>
                </a:spcAft>
              </a:pPr>
              <a:r>
                <a:rPr lang="id-ID" sz="900" b="1" dirty="0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peoplescout.com	</a:t>
              </a:r>
              <a:endParaRPr lang="id-ID" sz="8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49CAD2E-F037-944D-9A12-36ABA882F1FD}"/>
                </a:ext>
              </a:extLst>
            </p:cNvPr>
            <p:cNvGrpSpPr/>
            <p:nvPr userDrawn="1"/>
          </p:nvGrpSpPr>
          <p:grpSpPr>
            <a:xfrm>
              <a:off x="1839685" y="6469754"/>
              <a:ext cx="875307" cy="173257"/>
              <a:chOff x="6712232" y="4142973"/>
              <a:chExt cx="875307" cy="17325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8" name="Shape 3906">
                <a:extLst>
                  <a:ext uri="{FF2B5EF4-FFF2-40B4-BE49-F238E27FC236}">
                    <a16:creationId xmlns:a16="http://schemas.microsoft.com/office/drawing/2014/main" id="{096EC66E-BCF6-2448-B305-9888239546F7}"/>
                  </a:ext>
                </a:extLst>
              </p:cNvPr>
              <p:cNvSpPr/>
              <p:nvPr userDrawn="1"/>
            </p:nvSpPr>
            <p:spPr>
              <a:xfrm>
                <a:off x="69440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9636"/>
                    </a:moveTo>
                    <a:cubicBezTo>
                      <a:pt x="20618" y="20179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15929" y="7018"/>
                    </a:moveTo>
                    <a:cubicBezTo>
                      <a:pt x="15539" y="7246"/>
                      <a:pt x="15108" y="7411"/>
                      <a:pt x="14650" y="7500"/>
                    </a:cubicBezTo>
                    <a:cubicBezTo>
                      <a:pt x="14282" y="7114"/>
                      <a:pt x="13759" y="6874"/>
                      <a:pt x="13180" y="6874"/>
                    </a:cubicBezTo>
                    <a:cubicBezTo>
                      <a:pt x="12067" y="6874"/>
                      <a:pt x="11165" y="7762"/>
                      <a:pt x="11165" y="8856"/>
                    </a:cubicBezTo>
                    <a:cubicBezTo>
                      <a:pt x="11165" y="9012"/>
                      <a:pt x="11183" y="9162"/>
                      <a:pt x="11217" y="9308"/>
                    </a:cubicBezTo>
                    <a:cubicBezTo>
                      <a:pt x="9543" y="9226"/>
                      <a:pt x="8059" y="8436"/>
                      <a:pt x="7065" y="7236"/>
                    </a:cubicBezTo>
                    <a:cubicBezTo>
                      <a:pt x="6892" y="7530"/>
                      <a:pt x="6793" y="7870"/>
                      <a:pt x="6793" y="8233"/>
                    </a:cubicBezTo>
                    <a:cubicBezTo>
                      <a:pt x="6793" y="8921"/>
                      <a:pt x="7148" y="9528"/>
                      <a:pt x="7689" y="9883"/>
                    </a:cubicBezTo>
                    <a:cubicBezTo>
                      <a:pt x="7359" y="9873"/>
                      <a:pt x="7048" y="9784"/>
                      <a:pt x="6777" y="9635"/>
                    </a:cubicBezTo>
                    <a:cubicBezTo>
                      <a:pt x="6776" y="9644"/>
                      <a:pt x="6776" y="9652"/>
                      <a:pt x="6776" y="9660"/>
                    </a:cubicBezTo>
                    <a:cubicBezTo>
                      <a:pt x="6776" y="10621"/>
                      <a:pt x="7471" y="11422"/>
                      <a:pt x="8392" y="11604"/>
                    </a:cubicBezTo>
                    <a:cubicBezTo>
                      <a:pt x="8223" y="11650"/>
                      <a:pt x="8045" y="11673"/>
                      <a:pt x="7861" y="11673"/>
                    </a:cubicBezTo>
                    <a:cubicBezTo>
                      <a:pt x="7732" y="11673"/>
                      <a:pt x="7606" y="11662"/>
                      <a:pt x="7483" y="11638"/>
                    </a:cubicBezTo>
                    <a:cubicBezTo>
                      <a:pt x="7739" y="12426"/>
                      <a:pt x="8483" y="12999"/>
                      <a:pt x="9364" y="13015"/>
                    </a:cubicBezTo>
                    <a:cubicBezTo>
                      <a:pt x="8674" y="13547"/>
                      <a:pt x="7806" y="13863"/>
                      <a:pt x="6862" y="13863"/>
                    </a:cubicBezTo>
                    <a:cubicBezTo>
                      <a:pt x="6699" y="13863"/>
                      <a:pt x="6539" y="13855"/>
                      <a:pt x="6382" y="13837"/>
                    </a:cubicBezTo>
                    <a:cubicBezTo>
                      <a:pt x="7274" y="14398"/>
                      <a:pt x="8332" y="14727"/>
                      <a:pt x="9470" y="14727"/>
                    </a:cubicBezTo>
                    <a:cubicBezTo>
                      <a:pt x="13174" y="14727"/>
                      <a:pt x="15200" y="11706"/>
                      <a:pt x="15200" y="9086"/>
                    </a:cubicBezTo>
                    <a:cubicBezTo>
                      <a:pt x="15200" y="9000"/>
                      <a:pt x="15199" y="8914"/>
                      <a:pt x="15195" y="8830"/>
                    </a:cubicBezTo>
                    <a:cubicBezTo>
                      <a:pt x="15588" y="8550"/>
                      <a:pt x="15930" y="8201"/>
                      <a:pt x="16200" y="7804"/>
                    </a:cubicBezTo>
                    <a:cubicBezTo>
                      <a:pt x="15839" y="7961"/>
                      <a:pt x="15451" y="8067"/>
                      <a:pt x="15044" y="8115"/>
                    </a:cubicBezTo>
                    <a:cubicBezTo>
                      <a:pt x="15459" y="7870"/>
                      <a:pt x="15778" y="7482"/>
                      <a:pt x="15929" y="7018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9" name="Shape 3907">
                <a:extLst>
                  <a:ext uri="{FF2B5EF4-FFF2-40B4-BE49-F238E27FC236}">
                    <a16:creationId xmlns:a16="http://schemas.microsoft.com/office/drawing/2014/main" id="{FFB20EF8-6149-4D4D-AA78-F644CC273BA6}"/>
                  </a:ext>
                </a:extLst>
              </p:cNvPr>
              <p:cNvSpPr/>
              <p:nvPr userDrawn="1"/>
            </p:nvSpPr>
            <p:spPr>
              <a:xfrm>
                <a:off x="717960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6" y="8468"/>
                    </a:moveTo>
                    <a:cubicBezTo>
                      <a:pt x="11776" y="8071"/>
                      <a:pt x="11817" y="7858"/>
                      <a:pt x="12428" y="7858"/>
                    </a:cubicBezTo>
                    <a:lnTo>
                      <a:pt x="13245" y="7858"/>
                    </a:lnTo>
                    <a:lnTo>
                      <a:pt x="13245" y="6381"/>
                    </a:lnTo>
                    <a:lnTo>
                      <a:pt x="11938" y="6381"/>
                    </a:lnTo>
                    <a:cubicBezTo>
                      <a:pt x="10369" y="6381"/>
                      <a:pt x="9815" y="7120"/>
                      <a:pt x="9815" y="8363"/>
                    </a:cubicBezTo>
                    <a:lnTo>
                      <a:pt x="9815" y="9322"/>
                    </a:lnTo>
                    <a:lnTo>
                      <a:pt x="8837" y="9322"/>
                    </a:lnTo>
                    <a:lnTo>
                      <a:pt x="8837" y="10800"/>
                    </a:lnTo>
                    <a:lnTo>
                      <a:pt x="9815" y="10800"/>
                    </a:lnTo>
                    <a:lnTo>
                      <a:pt x="9815" y="15219"/>
                    </a:lnTo>
                    <a:lnTo>
                      <a:pt x="11774" y="15219"/>
                    </a:lnTo>
                    <a:lnTo>
                      <a:pt x="11774" y="10800"/>
                    </a:lnTo>
                    <a:lnTo>
                      <a:pt x="13081" y="10800"/>
                    </a:lnTo>
                    <a:lnTo>
                      <a:pt x="13254" y="9322"/>
                    </a:lnTo>
                    <a:lnTo>
                      <a:pt x="11774" y="9322"/>
                    </a:lnTo>
                    <a:cubicBezTo>
                      <a:pt x="11774" y="9322"/>
                      <a:pt x="11776" y="8468"/>
                      <a:pt x="11776" y="8468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30" name="Shape 3910">
                <a:extLst>
                  <a:ext uri="{FF2B5EF4-FFF2-40B4-BE49-F238E27FC236}">
                    <a16:creationId xmlns:a16="http://schemas.microsoft.com/office/drawing/2014/main" id="{C133CB91-C721-1840-9BC3-CABBE5188F68}"/>
                  </a:ext>
                </a:extLst>
              </p:cNvPr>
              <p:cNvSpPr/>
              <p:nvPr userDrawn="1"/>
            </p:nvSpPr>
            <p:spPr>
              <a:xfrm>
                <a:off x="74142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81" y="6871"/>
                    </a:moveTo>
                    <a:cubicBezTo>
                      <a:pt x="12915" y="6830"/>
                      <a:pt x="11990" y="7537"/>
                      <a:pt x="11505" y="8992"/>
                    </a:cubicBezTo>
                    <a:cubicBezTo>
                      <a:pt x="11754" y="8897"/>
                      <a:pt x="11998" y="8850"/>
                      <a:pt x="12232" y="8850"/>
                    </a:cubicBezTo>
                    <a:cubicBezTo>
                      <a:pt x="12732" y="8850"/>
                      <a:pt x="12952" y="9108"/>
                      <a:pt x="12893" y="9625"/>
                    </a:cubicBezTo>
                    <a:cubicBezTo>
                      <a:pt x="12863" y="9937"/>
                      <a:pt x="12643" y="10393"/>
                      <a:pt x="12232" y="10991"/>
                    </a:cubicBezTo>
                    <a:cubicBezTo>
                      <a:pt x="11821" y="11589"/>
                      <a:pt x="11512" y="11888"/>
                      <a:pt x="11307" y="11888"/>
                    </a:cubicBezTo>
                    <a:cubicBezTo>
                      <a:pt x="11043" y="11888"/>
                      <a:pt x="10800" y="11426"/>
                      <a:pt x="10580" y="10502"/>
                    </a:cubicBezTo>
                    <a:cubicBezTo>
                      <a:pt x="10506" y="10230"/>
                      <a:pt x="10374" y="9536"/>
                      <a:pt x="10183" y="8421"/>
                    </a:cubicBezTo>
                    <a:cubicBezTo>
                      <a:pt x="10007" y="7388"/>
                      <a:pt x="9537" y="6904"/>
                      <a:pt x="8773" y="6972"/>
                    </a:cubicBezTo>
                    <a:cubicBezTo>
                      <a:pt x="8450" y="7000"/>
                      <a:pt x="7966" y="7273"/>
                      <a:pt x="7320" y="7788"/>
                    </a:cubicBezTo>
                    <a:cubicBezTo>
                      <a:pt x="6849" y="8183"/>
                      <a:pt x="6372" y="8577"/>
                      <a:pt x="5887" y="8972"/>
                    </a:cubicBezTo>
                    <a:lnTo>
                      <a:pt x="6350" y="9523"/>
                    </a:lnTo>
                    <a:cubicBezTo>
                      <a:pt x="6790" y="9237"/>
                      <a:pt x="7047" y="9094"/>
                      <a:pt x="7121" y="9094"/>
                    </a:cubicBezTo>
                    <a:cubicBezTo>
                      <a:pt x="7459" y="9094"/>
                      <a:pt x="7774" y="9583"/>
                      <a:pt x="8068" y="10563"/>
                    </a:cubicBezTo>
                    <a:cubicBezTo>
                      <a:pt x="8333" y="11461"/>
                      <a:pt x="8597" y="12358"/>
                      <a:pt x="8861" y="13256"/>
                    </a:cubicBezTo>
                    <a:cubicBezTo>
                      <a:pt x="9258" y="14234"/>
                      <a:pt x="9743" y="14723"/>
                      <a:pt x="10316" y="14723"/>
                    </a:cubicBezTo>
                    <a:cubicBezTo>
                      <a:pt x="11241" y="14723"/>
                      <a:pt x="12371" y="13922"/>
                      <a:pt x="13709" y="12317"/>
                    </a:cubicBezTo>
                    <a:cubicBezTo>
                      <a:pt x="15001" y="10781"/>
                      <a:pt x="15669" y="9570"/>
                      <a:pt x="15713" y="8686"/>
                    </a:cubicBezTo>
                    <a:cubicBezTo>
                      <a:pt x="15772" y="7504"/>
                      <a:pt x="15295" y="6899"/>
                      <a:pt x="14281" y="6871"/>
                    </a:cubicBezTo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31" name="Shape 3912">
                <a:extLst>
                  <a:ext uri="{FF2B5EF4-FFF2-40B4-BE49-F238E27FC236}">
                    <a16:creationId xmlns:a16="http://schemas.microsoft.com/office/drawing/2014/main" id="{B7D89E72-36EF-8245-96BE-5149F7F20924}"/>
                  </a:ext>
                </a:extLst>
              </p:cNvPr>
              <p:cNvSpPr/>
              <p:nvPr userDrawn="1"/>
            </p:nvSpPr>
            <p:spPr>
              <a:xfrm>
                <a:off x="671223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30" y="9321"/>
                    </a:moveTo>
                    <a:cubicBezTo>
                      <a:pt x="11975" y="9321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1"/>
                      <a:pt x="13430" y="9321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1"/>
                    </a:lnTo>
                    <a:lnTo>
                      <a:pt x="6873" y="9321"/>
                    </a:lnTo>
                    <a:cubicBezTo>
                      <a:pt x="6873" y="9321"/>
                      <a:pt x="6873" y="14727"/>
                      <a:pt x="6873" y="14727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</p:grpSp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246A09D-F0A4-714F-9472-6660AD9C19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463" y="2184151"/>
            <a:ext cx="4760980" cy="203300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0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ADD DECK SECTION TITLE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60404D-2757-4944-8754-5B9F8CC754CC}"/>
              </a:ext>
            </a:extLst>
          </p:cNvPr>
          <p:cNvSpPr/>
          <p:nvPr userDrawn="1"/>
        </p:nvSpPr>
        <p:spPr>
          <a:xfrm>
            <a:off x="3364549" y="6307030"/>
            <a:ext cx="2426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kumimoji="0" lang="mr-IN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 TrueBlue Company  |  Confidential and Proprietary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12380"/>
      </p:ext>
    </p:extLst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Background-Americas">
    <p:bg>
      <p:bgPr>
        <a:gradFill flip="none" rotWithShape="1">
          <a:gsLst>
            <a:gs pos="0">
              <a:schemeClr val="accent6">
                <a:lumMod val="89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50000"/>
                </a:schemeClr>
              </a:gs>
              <a:gs pos="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A4211-8C2E-2F49-8498-E7630FFDFAE4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954BF1-21DD-EC45-B3B4-8B8763F7A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73741A0-C05E-8D49-AAE0-7BF1DA987C1F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976849-1A97-1A46-AB85-6F3A6AF3D3D6}"/>
              </a:ext>
            </a:extLst>
          </p:cNvPr>
          <p:cNvGrpSpPr/>
          <p:nvPr userDrawn="1"/>
        </p:nvGrpSpPr>
        <p:grpSpPr>
          <a:xfrm>
            <a:off x="1905000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1" name="Shape 3906">
              <a:extLst>
                <a:ext uri="{FF2B5EF4-FFF2-40B4-BE49-F238E27FC236}">
                  <a16:creationId xmlns:a16="http://schemas.microsoft.com/office/drawing/2014/main" id="{620AD0DD-B745-4A4E-9EB2-3CC6D6986437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2" name="Shape 3907">
              <a:extLst>
                <a:ext uri="{FF2B5EF4-FFF2-40B4-BE49-F238E27FC236}">
                  <a16:creationId xmlns:a16="http://schemas.microsoft.com/office/drawing/2014/main" id="{E7E9709A-9CF1-6C44-AB72-B3743FE97240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10">
              <a:extLst>
                <a:ext uri="{FF2B5EF4-FFF2-40B4-BE49-F238E27FC236}">
                  <a16:creationId xmlns:a16="http://schemas.microsoft.com/office/drawing/2014/main" id="{6BAA22A9-C5EB-0640-87C9-783590D1FBBD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2">
              <a:extLst>
                <a:ext uri="{FF2B5EF4-FFF2-40B4-BE49-F238E27FC236}">
                  <a16:creationId xmlns:a16="http://schemas.microsoft.com/office/drawing/2014/main" id="{630EE498-F187-CE47-B389-D3A198B826E4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224498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Background-Europe">
    <p:bg>
      <p:bgPr>
        <a:gradFill flip="none" rotWithShape="1">
          <a:gsLst>
            <a:gs pos="0">
              <a:schemeClr val="accent6">
                <a:lumMod val="89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50000"/>
                </a:schemeClr>
              </a:gs>
              <a:gs pos="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A4211-8C2E-2F49-8498-E7630FFDFAE4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954BF1-21DD-EC45-B3B4-8B8763F7A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73741A0-C05E-8D49-AAE0-7BF1DA987C1F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peoplescout.co.uk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976849-1A97-1A46-AB85-6F3A6AF3D3D6}"/>
              </a:ext>
            </a:extLst>
          </p:cNvPr>
          <p:cNvGrpSpPr/>
          <p:nvPr userDrawn="1"/>
        </p:nvGrpSpPr>
        <p:grpSpPr>
          <a:xfrm>
            <a:off x="1905000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1" name="Shape 3906">
              <a:extLst>
                <a:ext uri="{FF2B5EF4-FFF2-40B4-BE49-F238E27FC236}">
                  <a16:creationId xmlns:a16="http://schemas.microsoft.com/office/drawing/2014/main" id="{620AD0DD-B745-4A4E-9EB2-3CC6D6986437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2" name="Shape 3907">
              <a:extLst>
                <a:ext uri="{FF2B5EF4-FFF2-40B4-BE49-F238E27FC236}">
                  <a16:creationId xmlns:a16="http://schemas.microsoft.com/office/drawing/2014/main" id="{E7E9709A-9CF1-6C44-AB72-B3743FE97240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10">
              <a:extLst>
                <a:ext uri="{FF2B5EF4-FFF2-40B4-BE49-F238E27FC236}">
                  <a16:creationId xmlns:a16="http://schemas.microsoft.com/office/drawing/2014/main" id="{6BAA22A9-C5EB-0640-87C9-783590D1FBBD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2">
              <a:extLst>
                <a:ext uri="{FF2B5EF4-FFF2-40B4-BE49-F238E27FC236}">
                  <a16:creationId xmlns:a16="http://schemas.microsoft.com/office/drawing/2014/main" id="{630EE498-F187-CE47-B389-D3A198B826E4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43010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Background-APAC">
    <p:bg>
      <p:bgPr>
        <a:gradFill flip="none" rotWithShape="1">
          <a:gsLst>
            <a:gs pos="0">
              <a:schemeClr val="accent6">
                <a:lumMod val="89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50000"/>
                </a:schemeClr>
              </a:gs>
              <a:gs pos="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A4211-8C2E-2F49-8498-E7630FFDFAE4}"/>
              </a:ext>
            </a:extLst>
          </p:cNvPr>
          <p:cNvSpPr/>
          <p:nvPr userDrawn="1"/>
        </p:nvSpPr>
        <p:spPr>
          <a:xfrm>
            <a:off x="269093" y="6458325"/>
            <a:ext cx="376443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chemeClr val="bg2"/>
                </a:solidFill>
                <a:latin typeface="Arial" panose="020B0604020202020204"/>
                <a:ea typeface=""/>
                <a:cs typeface="Calibri Light"/>
              </a:rPr>
              <a:pPr algn="ctr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954BF1-21DD-EC45-B3B4-8B8763F7A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61" y="6211792"/>
            <a:ext cx="1937456" cy="3770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73741A0-C05E-8D49-AAE0-7BF1DA987C1F}"/>
              </a:ext>
            </a:extLst>
          </p:cNvPr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peoplescout.com.au		             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976849-1A97-1A46-AB85-6F3A6AF3D3D6}"/>
              </a:ext>
            </a:extLst>
          </p:cNvPr>
          <p:cNvGrpSpPr/>
          <p:nvPr userDrawn="1"/>
        </p:nvGrpSpPr>
        <p:grpSpPr>
          <a:xfrm>
            <a:off x="1969736" y="6446004"/>
            <a:ext cx="875307" cy="173257"/>
            <a:chOff x="6712232" y="4142973"/>
            <a:chExt cx="875307" cy="173257"/>
          </a:xfrm>
          <a:solidFill>
            <a:schemeClr val="bg2"/>
          </a:solidFill>
        </p:grpSpPr>
        <p:sp>
          <p:nvSpPr>
            <p:cNvPr id="21" name="Shape 3906">
              <a:extLst>
                <a:ext uri="{FF2B5EF4-FFF2-40B4-BE49-F238E27FC236}">
                  <a16:creationId xmlns:a16="http://schemas.microsoft.com/office/drawing/2014/main" id="{620AD0DD-B745-4A4E-9EB2-3CC6D6986437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2" name="Shape 3907">
              <a:extLst>
                <a:ext uri="{FF2B5EF4-FFF2-40B4-BE49-F238E27FC236}">
                  <a16:creationId xmlns:a16="http://schemas.microsoft.com/office/drawing/2014/main" id="{E7E9709A-9CF1-6C44-AB72-B3743FE97240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3" name="Shape 3910">
              <a:extLst>
                <a:ext uri="{FF2B5EF4-FFF2-40B4-BE49-F238E27FC236}">
                  <a16:creationId xmlns:a16="http://schemas.microsoft.com/office/drawing/2014/main" id="{6BAA22A9-C5EB-0640-87C9-783590D1FBBD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24" name="Shape 3912">
              <a:extLst>
                <a:ext uri="{FF2B5EF4-FFF2-40B4-BE49-F238E27FC236}">
                  <a16:creationId xmlns:a16="http://schemas.microsoft.com/office/drawing/2014/main" id="{630EE498-F187-CE47-B389-D3A198B826E4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95465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1AEF-2C79-4BDD-84B5-786F7E73F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977AB-C8A5-4743-A70C-93A9A96CA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96EA8-C108-404B-AEEB-A813EF58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290C-CB53-433E-AD7C-26EBBA496A6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692B-AC52-46A3-8EF5-0DEBFE91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82D29-E537-41EB-BB7C-025EEA41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2A45-19BD-40F3-8F41-8ACC0CAC7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F9894D3-D45E-E248-B509-4C2EDDB9E37F}"/>
              </a:ext>
            </a:extLst>
          </p:cNvPr>
          <p:cNvSpPr/>
          <p:nvPr userDrawn="1"/>
        </p:nvSpPr>
        <p:spPr>
          <a:xfrm>
            <a:off x="5170472" y="6341423"/>
            <a:ext cx="4144489" cy="51657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27" name="Picture 26" descr="A picture containing person, table, man, outdoor&#10;&#10;Description automatically generated">
            <a:extLst>
              <a:ext uri="{FF2B5EF4-FFF2-40B4-BE49-F238E27FC236}">
                <a16:creationId xmlns:a16="http://schemas.microsoft.com/office/drawing/2014/main" id="{A258EBEB-B59A-2040-969D-BC504D8E4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2" y="-6054"/>
            <a:ext cx="6096008" cy="6864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13FDEC-EE26-B448-B85F-C6374176898C}"/>
              </a:ext>
            </a:extLst>
          </p:cNvPr>
          <p:cNvSpPr txBox="1"/>
          <p:nvPr userDrawn="1"/>
        </p:nvSpPr>
        <p:spPr>
          <a:xfrm>
            <a:off x="10824882" y="-5378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E93E1D-D56C-364C-8E0D-4D253FDF098C}"/>
              </a:ext>
            </a:extLst>
          </p:cNvPr>
          <p:cNvCxnSpPr>
            <a:cxnSpLocks/>
          </p:cNvCxnSpPr>
          <p:nvPr/>
        </p:nvCxnSpPr>
        <p:spPr>
          <a:xfrm flipV="1">
            <a:off x="728692" y="807708"/>
            <a:ext cx="0" cy="510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70BEFAA-144E-0549-86FB-D75BB663BF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562" y="825911"/>
            <a:ext cx="3584240" cy="3059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 spc="0">
                <a:solidFill>
                  <a:schemeClr val="tx2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dirty="0"/>
              <a:t>DECK TITLE GOES HERE: UP TO TWO LINES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7D0990-D936-884D-8A82-4FAD63C54DAD}"/>
              </a:ext>
            </a:extLst>
          </p:cNvPr>
          <p:cNvSpPr/>
          <p:nvPr userDrawn="1"/>
        </p:nvSpPr>
        <p:spPr>
          <a:xfrm>
            <a:off x="6096000" y="4315011"/>
            <a:ext cx="6096001" cy="2549045"/>
          </a:xfrm>
          <a:prstGeom prst="rect">
            <a:avLst/>
          </a:prstGeom>
          <a:gradFill flip="none" rotWithShape="1">
            <a:gsLst>
              <a:gs pos="52000">
                <a:schemeClr val="accent3">
                  <a:lumMod val="75000"/>
                  <a:alpha val="0"/>
                </a:schemeClr>
              </a:gs>
              <a:gs pos="100000">
                <a:schemeClr val="accent3">
                  <a:lumMod val="70000"/>
                  <a:alpha val="71000"/>
                </a:schemeClr>
              </a:gs>
            </a:gsLst>
            <a:lin ang="45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B37A27-7C00-FB43-918C-8F42E4FDE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127" y="6360746"/>
            <a:ext cx="1792171" cy="34834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5FB16F5-7D46-8246-A553-710B4B8ACFD1}"/>
              </a:ext>
            </a:extLst>
          </p:cNvPr>
          <p:cNvGrpSpPr/>
          <p:nvPr userDrawn="1"/>
        </p:nvGrpSpPr>
        <p:grpSpPr>
          <a:xfrm rot="5400000">
            <a:off x="710004" y="5199965"/>
            <a:ext cx="668180" cy="659748"/>
            <a:chOff x="5456581" y="4643322"/>
            <a:chExt cx="909353" cy="8978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3F273F-B4C6-C84C-BACE-6F2C3B36FB16}"/>
                </a:ext>
              </a:extLst>
            </p:cNvPr>
            <p:cNvSpPr/>
            <p:nvPr userDrawn="1"/>
          </p:nvSpPr>
          <p:spPr>
            <a:xfrm>
              <a:off x="5763986" y="4939253"/>
              <a:ext cx="601948" cy="601948"/>
            </a:xfrm>
            <a:prstGeom prst="rect">
              <a:avLst/>
            </a:prstGeom>
            <a:solidFill>
              <a:schemeClr val="tx1">
                <a:alpha val="92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8FD8F9-7CE6-9745-A23F-44A8719E1CE4}"/>
                </a:ext>
              </a:extLst>
            </p:cNvPr>
            <p:cNvSpPr/>
            <p:nvPr userDrawn="1"/>
          </p:nvSpPr>
          <p:spPr>
            <a:xfrm>
              <a:off x="5456581" y="4643322"/>
              <a:ext cx="601948" cy="601948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DFED1D-A110-D544-A5CE-E903DB204BD5}"/>
              </a:ext>
            </a:extLst>
          </p:cNvPr>
          <p:cNvGrpSpPr/>
          <p:nvPr userDrawn="1"/>
        </p:nvGrpSpPr>
        <p:grpSpPr>
          <a:xfrm>
            <a:off x="640080" y="6360746"/>
            <a:ext cx="5455897" cy="497254"/>
            <a:chOff x="640080" y="6360746"/>
            <a:chExt cx="5455897" cy="497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5F5CE7-D832-B343-9105-3F4033EAB768}"/>
                </a:ext>
              </a:extLst>
            </p:cNvPr>
            <p:cNvSpPr/>
            <p:nvPr userDrawn="1"/>
          </p:nvSpPr>
          <p:spPr>
            <a:xfrm>
              <a:off x="640080" y="6360746"/>
              <a:ext cx="5455897" cy="497254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43D4D1-CC4A-5A4A-B991-78F0DE3F378C}"/>
                </a:ext>
              </a:extLst>
            </p:cNvPr>
            <p:cNvSpPr/>
            <p:nvPr userDrawn="1"/>
          </p:nvSpPr>
          <p:spPr>
            <a:xfrm>
              <a:off x="645536" y="6464925"/>
              <a:ext cx="5324084" cy="203096"/>
            </a:xfrm>
            <a:prstGeom prst="rect">
              <a:avLst/>
            </a:prstGeom>
          </p:spPr>
          <p:txBody>
            <a:bodyPr wrap="square" lIns="91404" tIns="45702" rIns="91404" bIns="45702">
              <a:spAutoFit/>
            </a:bodyPr>
            <a:lstStyle/>
            <a:p>
              <a:pPr algn="l" defTabSz="914217">
                <a:lnSpc>
                  <a:spcPct val="80000"/>
                </a:lnSpc>
                <a:spcAft>
                  <a:spcPts val="300"/>
                </a:spcAft>
              </a:pPr>
              <a:r>
                <a:rPr lang="id-ID" sz="900" b="1" dirty="0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peoplescout.com	</a:t>
              </a:r>
              <a:endParaRPr lang="id-ID" sz="8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698048-2EBC-B94F-98EF-79576995AA74}"/>
                </a:ext>
              </a:extLst>
            </p:cNvPr>
            <p:cNvGrpSpPr/>
            <p:nvPr userDrawn="1"/>
          </p:nvGrpSpPr>
          <p:grpSpPr>
            <a:xfrm>
              <a:off x="1839685" y="6469754"/>
              <a:ext cx="875307" cy="173257"/>
              <a:chOff x="6712232" y="4142973"/>
              <a:chExt cx="875307" cy="17325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6" name="Shape 3906">
                <a:extLst>
                  <a:ext uri="{FF2B5EF4-FFF2-40B4-BE49-F238E27FC236}">
                    <a16:creationId xmlns:a16="http://schemas.microsoft.com/office/drawing/2014/main" id="{59496EB7-4E4D-2640-B249-EEE114A1DF05}"/>
                  </a:ext>
                </a:extLst>
              </p:cNvPr>
              <p:cNvSpPr/>
              <p:nvPr userDrawn="1"/>
            </p:nvSpPr>
            <p:spPr>
              <a:xfrm>
                <a:off x="69440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9636"/>
                    </a:moveTo>
                    <a:cubicBezTo>
                      <a:pt x="20618" y="20179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15929" y="7018"/>
                    </a:moveTo>
                    <a:cubicBezTo>
                      <a:pt x="15539" y="7246"/>
                      <a:pt x="15108" y="7411"/>
                      <a:pt x="14650" y="7500"/>
                    </a:cubicBezTo>
                    <a:cubicBezTo>
                      <a:pt x="14282" y="7114"/>
                      <a:pt x="13759" y="6874"/>
                      <a:pt x="13180" y="6874"/>
                    </a:cubicBezTo>
                    <a:cubicBezTo>
                      <a:pt x="12067" y="6874"/>
                      <a:pt x="11165" y="7762"/>
                      <a:pt x="11165" y="8856"/>
                    </a:cubicBezTo>
                    <a:cubicBezTo>
                      <a:pt x="11165" y="9012"/>
                      <a:pt x="11183" y="9162"/>
                      <a:pt x="11217" y="9308"/>
                    </a:cubicBezTo>
                    <a:cubicBezTo>
                      <a:pt x="9543" y="9226"/>
                      <a:pt x="8059" y="8436"/>
                      <a:pt x="7065" y="7236"/>
                    </a:cubicBezTo>
                    <a:cubicBezTo>
                      <a:pt x="6892" y="7530"/>
                      <a:pt x="6793" y="7870"/>
                      <a:pt x="6793" y="8233"/>
                    </a:cubicBezTo>
                    <a:cubicBezTo>
                      <a:pt x="6793" y="8921"/>
                      <a:pt x="7148" y="9528"/>
                      <a:pt x="7689" y="9883"/>
                    </a:cubicBezTo>
                    <a:cubicBezTo>
                      <a:pt x="7359" y="9873"/>
                      <a:pt x="7048" y="9784"/>
                      <a:pt x="6777" y="9635"/>
                    </a:cubicBezTo>
                    <a:cubicBezTo>
                      <a:pt x="6776" y="9644"/>
                      <a:pt x="6776" y="9652"/>
                      <a:pt x="6776" y="9660"/>
                    </a:cubicBezTo>
                    <a:cubicBezTo>
                      <a:pt x="6776" y="10621"/>
                      <a:pt x="7471" y="11422"/>
                      <a:pt x="8392" y="11604"/>
                    </a:cubicBezTo>
                    <a:cubicBezTo>
                      <a:pt x="8223" y="11650"/>
                      <a:pt x="8045" y="11673"/>
                      <a:pt x="7861" y="11673"/>
                    </a:cubicBezTo>
                    <a:cubicBezTo>
                      <a:pt x="7732" y="11673"/>
                      <a:pt x="7606" y="11662"/>
                      <a:pt x="7483" y="11638"/>
                    </a:cubicBezTo>
                    <a:cubicBezTo>
                      <a:pt x="7739" y="12426"/>
                      <a:pt x="8483" y="12999"/>
                      <a:pt x="9364" y="13015"/>
                    </a:cubicBezTo>
                    <a:cubicBezTo>
                      <a:pt x="8674" y="13547"/>
                      <a:pt x="7806" y="13863"/>
                      <a:pt x="6862" y="13863"/>
                    </a:cubicBezTo>
                    <a:cubicBezTo>
                      <a:pt x="6699" y="13863"/>
                      <a:pt x="6539" y="13855"/>
                      <a:pt x="6382" y="13837"/>
                    </a:cubicBezTo>
                    <a:cubicBezTo>
                      <a:pt x="7274" y="14398"/>
                      <a:pt x="8332" y="14727"/>
                      <a:pt x="9470" y="14727"/>
                    </a:cubicBezTo>
                    <a:cubicBezTo>
                      <a:pt x="13174" y="14727"/>
                      <a:pt x="15200" y="11706"/>
                      <a:pt x="15200" y="9086"/>
                    </a:cubicBezTo>
                    <a:cubicBezTo>
                      <a:pt x="15200" y="9000"/>
                      <a:pt x="15199" y="8914"/>
                      <a:pt x="15195" y="8830"/>
                    </a:cubicBezTo>
                    <a:cubicBezTo>
                      <a:pt x="15588" y="8550"/>
                      <a:pt x="15930" y="8201"/>
                      <a:pt x="16200" y="7804"/>
                    </a:cubicBezTo>
                    <a:cubicBezTo>
                      <a:pt x="15839" y="7961"/>
                      <a:pt x="15451" y="8067"/>
                      <a:pt x="15044" y="8115"/>
                    </a:cubicBezTo>
                    <a:cubicBezTo>
                      <a:pt x="15459" y="7870"/>
                      <a:pt x="15778" y="7482"/>
                      <a:pt x="15929" y="7018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8" name="Shape 3907">
                <a:extLst>
                  <a:ext uri="{FF2B5EF4-FFF2-40B4-BE49-F238E27FC236}">
                    <a16:creationId xmlns:a16="http://schemas.microsoft.com/office/drawing/2014/main" id="{DDBE2046-511C-0947-91B0-F6D1C56A2A48}"/>
                  </a:ext>
                </a:extLst>
              </p:cNvPr>
              <p:cNvSpPr/>
              <p:nvPr userDrawn="1"/>
            </p:nvSpPr>
            <p:spPr>
              <a:xfrm>
                <a:off x="717960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6" y="8468"/>
                    </a:moveTo>
                    <a:cubicBezTo>
                      <a:pt x="11776" y="8071"/>
                      <a:pt x="11817" y="7858"/>
                      <a:pt x="12428" y="7858"/>
                    </a:cubicBezTo>
                    <a:lnTo>
                      <a:pt x="13245" y="7858"/>
                    </a:lnTo>
                    <a:lnTo>
                      <a:pt x="13245" y="6381"/>
                    </a:lnTo>
                    <a:lnTo>
                      <a:pt x="11938" y="6381"/>
                    </a:lnTo>
                    <a:cubicBezTo>
                      <a:pt x="10369" y="6381"/>
                      <a:pt x="9815" y="7120"/>
                      <a:pt x="9815" y="8363"/>
                    </a:cubicBezTo>
                    <a:lnTo>
                      <a:pt x="9815" y="9322"/>
                    </a:lnTo>
                    <a:lnTo>
                      <a:pt x="8837" y="9322"/>
                    </a:lnTo>
                    <a:lnTo>
                      <a:pt x="8837" y="10800"/>
                    </a:lnTo>
                    <a:lnTo>
                      <a:pt x="9815" y="10800"/>
                    </a:lnTo>
                    <a:lnTo>
                      <a:pt x="9815" y="15219"/>
                    </a:lnTo>
                    <a:lnTo>
                      <a:pt x="11774" y="15219"/>
                    </a:lnTo>
                    <a:lnTo>
                      <a:pt x="11774" y="10800"/>
                    </a:lnTo>
                    <a:lnTo>
                      <a:pt x="13081" y="10800"/>
                    </a:lnTo>
                    <a:lnTo>
                      <a:pt x="13254" y="9322"/>
                    </a:lnTo>
                    <a:lnTo>
                      <a:pt x="11774" y="9322"/>
                    </a:lnTo>
                    <a:cubicBezTo>
                      <a:pt x="11774" y="9322"/>
                      <a:pt x="11776" y="8468"/>
                      <a:pt x="11776" y="8468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9" name="Shape 3910">
                <a:extLst>
                  <a:ext uri="{FF2B5EF4-FFF2-40B4-BE49-F238E27FC236}">
                    <a16:creationId xmlns:a16="http://schemas.microsoft.com/office/drawing/2014/main" id="{39F3BA8E-9D72-8C48-88E2-94730D038C12}"/>
                  </a:ext>
                </a:extLst>
              </p:cNvPr>
              <p:cNvSpPr/>
              <p:nvPr userDrawn="1"/>
            </p:nvSpPr>
            <p:spPr>
              <a:xfrm>
                <a:off x="74142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81" y="6871"/>
                    </a:moveTo>
                    <a:cubicBezTo>
                      <a:pt x="12915" y="6830"/>
                      <a:pt x="11990" y="7537"/>
                      <a:pt x="11505" y="8992"/>
                    </a:cubicBezTo>
                    <a:cubicBezTo>
                      <a:pt x="11754" y="8897"/>
                      <a:pt x="11998" y="8850"/>
                      <a:pt x="12232" y="8850"/>
                    </a:cubicBezTo>
                    <a:cubicBezTo>
                      <a:pt x="12732" y="8850"/>
                      <a:pt x="12952" y="9108"/>
                      <a:pt x="12893" y="9625"/>
                    </a:cubicBezTo>
                    <a:cubicBezTo>
                      <a:pt x="12863" y="9937"/>
                      <a:pt x="12643" y="10393"/>
                      <a:pt x="12232" y="10991"/>
                    </a:cubicBezTo>
                    <a:cubicBezTo>
                      <a:pt x="11821" y="11589"/>
                      <a:pt x="11512" y="11888"/>
                      <a:pt x="11307" y="11888"/>
                    </a:cubicBezTo>
                    <a:cubicBezTo>
                      <a:pt x="11043" y="11888"/>
                      <a:pt x="10800" y="11426"/>
                      <a:pt x="10580" y="10502"/>
                    </a:cubicBezTo>
                    <a:cubicBezTo>
                      <a:pt x="10506" y="10230"/>
                      <a:pt x="10374" y="9536"/>
                      <a:pt x="10183" y="8421"/>
                    </a:cubicBezTo>
                    <a:cubicBezTo>
                      <a:pt x="10007" y="7388"/>
                      <a:pt x="9537" y="6904"/>
                      <a:pt x="8773" y="6972"/>
                    </a:cubicBezTo>
                    <a:cubicBezTo>
                      <a:pt x="8450" y="7000"/>
                      <a:pt x="7966" y="7273"/>
                      <a:pt x="7320" y="7788"/>
                    </a:cubicBezTo>
                    <a:cubicBezTo>
                      <a:pt x="6849" y="8183"/>
                      <a:pt x="6372" y="8577"/>
                      <a:pt x="5887" y="8972"/>
                    </a:cubicBezTo>
                    <a:lnTo>
                      <a:pt x="6350" y="9523"/>
                    </a:lnTo>
                    <a:cubicBezTo>
                      <a:pt x="6790" y="9237"/>
                      <a:pt x="7047" y="9094"/>
                      <a:pt x="7121" y="9094"/>
                    </a:cubicBezTo>
                    <a:cubicBezTo>
                      <a:pt x="7459" y="9094"/>
                      <a:pt x="7774" y="9583"/>
                      <a:pt x="8068" y="10563"/>
                    </a:cubicBezTo>
                    <a:cubicBezTo>
                      <a:pt x="8333" y="11461"/>
                      <a:pt x="8597" y="12358"/>
                      <a:pt x="8861" y="13256"/>
                    </a:cubicBezTo>
                    <a:cubicBezTo>
                      <a:pt x="9258" y="14234"/>
                      <a:pt x="9743" y="14723"/>
                      <a:pt x="10316" y="14723"/>
                    </a:cubicBezTo>
                    <a:cubicBezTo>
                      <a:pt x="11241" y="14723"/>
                      <a:pt x="12371" y="13922"/>
                      <a:pt x="13709" y="12317"/>
                    </a:cubicBezTo>
                    <a:cubicBezTo>
                      <a:pt x="15001" y="10781"/>
                      <a:pt x="15669" y="9570"/>
                      <a:pt x="15713" y="8686"/>
                    </a:cubicBezTo>
                    <a:cubicBezTo>
                      <a:pt x="15772" y="7504"/>
                      <a:pt x="15295" y="6899"/>
                      <a:pt x="14281" y="6871"/>
                    </a:cubicBezTo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30" name="Shape 3912">
                <a:extLst>
                  <a:ext uri="{FF2B5EF4-FFF2-40B4-BE49-F238E27FC236}">
                    <a16:creationId xmlns:a16="http://schemas.microsoft.com/office/drawing/2014/main" id="{F46B6412-B5ED-0044-9125-9B205BB0CBDE}"/>
                  </a:ext>
                </a:extLst>
              </p:cNvPr>
              <p:cNvSpPr/>
              <p:nvPr userDrawn="1"/>
            </p:nvSpPr>
            <p:spPr>
              <a:xfrm>
                <a:off x="671223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30" y="9321"/>
                    </a:moveTo>
                    <a:cubicBezTo>
                      <a:pt x="11975" y="9321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1"/>
                      <a:pt x="13430" y="9321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1"/>
                    </a:lnTo>
                    <a:lnTo>
                      <a:pt x="6873" y="9321"/>
                    </a:lnTo>
                    <a:cubicBezTo>
                      <a:pt x="6873" y="9321"/>
                      <a:pt x="6873" y="14727"/>
                      <a:pt x="6873" y="14727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</p:grpSp>
      </p:grp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CE78C0-1F4E-6E42-B858-87E8E5F023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463" y="2184151"/>
            <a:ext cx="4760980" cy="203300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0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ADD DECK SECTION TITLE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E21635-E19E-9046-B221-C901FA7E0FC1}"/>
              </a:ext>
            </a:extLst>
          </p:cNvPr>
          <p:cNvSpPr/>
          <p:nvPr userDrawn="1"/>
        </p:nvSpPr>
        <p:spPr>
          <a:xfrm>
            <a:off x="3364549" y="6307030"/>
            <a:ext cx="2426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kumimoji="0" lang="mr-IN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 TrueBlue Company  |  Confidential and Proprietary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0405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53B7D5E-E170-6749-855C-D89FA3D13DDE}"/>
              </a:ext>
            </a:extLst>
          </p:cNvPr>
          <p:cNvSpPr/>
          <p:nvPr userDrawn="1"/>
        </p:nvSpPr>
        <p:spPr>
          <a:xfrm>
            <a:off x="5170472" y="6327775"/>
            <a:ext cx="4144489" cy="51657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3" name="Picture 12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D8F3D28D-8DA4-9247-BACF-F4DD16648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1066" b="-541"/>
          <a:stretch/>
        </p:blipFill>
        <p:spPr>
          <a:xfrm>
            <a:off x="6096000" y="-1"/>
            <a:ext cx="6096000" cy="68955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13FDEC-EE26-B448-B85F-C6374176898C}"/>
              </a:ext>
            </a:extLst>
          </p:cNvPr>
          <p:cNvSpPr txBox="1"/>
          <p:nvPr userDrawn="1"/>
        </p:nvSpPr>
        <p:spPr>
          <a:xfrm>
            <a:off x="10824882" y="-5378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7D0990-D936-884D-8A82-4FAD63C54DAD}"/>
              </a:ext>
            </a:extLst>
          </p:cNvPr>
          <p:cNvSpPr/>
          <p:nvPr userDrawn="1"/>
        </p:nvSpPr>
        <p:spPr>
          <a:xfrm>
            <a:off x="6096000" y="4315011"/>
            <a:ext cx="6096001" cy="2549045"/>
          </a:xfrm>
          <a:prstGeom prst="rect">
            <a:avLst/>
          </a:prstGeom>
          <a:gradFill flip="none" rotWithShape="1">
            <a:gsLst>
              <a:gs pos="52000">
                <a:schemeClr val="accent3">
                  <a:lumMod val="75000"/>
                  <a:alpha val="0"/>
                </a:schemeClr>
              </a:gs>
              <a:gs pos="100000">
                <a:schemeClr val="accent3">
                  <a:lumMod val="70000"/>
                  <a:alpha val="71000"/>
                </a:schemeClr>
              </a:gs>
            </a:gsLst>
            <a:lin ang="45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B37A27-7C00-FB43-918C-8F42E4FDE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127" y="6360746"/>
            <a:ext cx="1792171" cy="34834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C1471AB-DCF3-274E-BC4A-5407BA553A97}"/>
              </a:ext>
            </a:extLst>
          </p:cNvPr>
          <p:cNvGrpSpPr/>
          <p:nvPr userDrawn="1"/>
        </p:nvGrpSpPr>
        <p:grpSpPr>
          <a:xfrm rot="5400000">
            <a:off x="710004" y="5199965"/>
            <a:ext cx="668180" cy="659748"/>
            <a:chOff x="5456581" y="4643322"/>
            <a:chExt cx="909353" cy="8978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C22D0D-54C1-874A-9194-C13376278D39}"/>
                </a:ext>
              </a:extLst>
            </p:cNvPr>
            <p:cNvSpPr/>
            <p:nvPr userDrawn="1"/>
          </p:nvSpPr>
          <p:spPr>
            <a:xfrm>
              <a:off x="5763986" y="4939253"/>
              <a:ext cx="601948" cy="601948"/>
            </a:xfrm>
            <a:prstGeom prst="rect">
              <a:avLst/>
            </a:prstGeom>
            <a:solidFill>
              <a:schemeClr val="tx1">
                <a:alpha val="92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D27745-D728-1848-AD63-40B8811B4A38}"/>
                </a:ext>
              </a:extLst>
            </p:cNvPr>
            <p:cNvSpPr/>
            <p:nvPr userDrawn="1"/>
          </p:nvSpPr>
          <p:spPr>
            <a:xfrm>
              <a:off x="5456581" y="4643322"/>
              <a:ext cx="601948" cy="601948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556F9D-A19B-0E46-924A-34DAD03361D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8692" y="807708"/>
            <a:ext cx="0" cy="510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D0F18B8D-D1C7-CE40-AB28-0C2972D82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562" y="825911"/>
            <a:ext cx="3584240" cy="3059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 spc="0">
                <a:solidFill>
                  <a:schemeClr val="tx2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dirty="0"/>
              <a:t>DECK TITLE GOES HERE: UP TO TWO LINES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9C19CA-76E7-B048-BA4D-F06F78BDFEF3}"/>
              </a:ext>
            </a:extLst>
          </p:cNvPr>
          <p:cNvGrpSpPr/>
          <p:nvPr userDrawn="1"/>
        </p:nvGrpSpPr>
        <p:grpSpPr>
          <a:xfrm>
            <a:off x="640080" y="6360746"/>
            <a:ext cx="5455897" cy="497254"/>
            <a:chOff x="640080" y="6360746"/>
            <a:chExt cx="5455897" cy="497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B013F1-6190-A74C-B241-F466F60B4F44}"/>
                </a:ext>
              </a:extLst>
            </p:cNvPr>
            <p:cNvSpPr/>
            <p:nvPr userDrawn="1"/>
          </p:nvSpPr>
          <p:spPr>
            <a:xfrm>
              <a:off x="640080" y="6360746"/>
              <a:ext cx="5455897" cy="497254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37BEC5-3BC1-A548-B720-9E36CDFF4ADE}"/>
                </a:ext>
              </a:extLst>
            </p:cNvPr>
            <p:cNvSpPr/>
            <p:nvPr userDrawn="1"/>
          </p:nvSpPr>
          <p:spPr>
            <a:xfrm>
              <a:off x="645536" y="6464925"/>
              <a:ext cx="5324084" cy="203096"/>
            </a:xfrm>
            <a:prstGeom prst="rect">
              <a:avLst/>
            </a:prstGeom>
          </p:spPr>
          <p:txBody>
            <a:bodyPr wrap="square" lIns="91404" tIns="45702" rIns="91404" bIns="45702">
              <a:spAutoFit/>
            </a:bodyPr>
            <a:lstStyle/>
            <a:p>
              <a:pPr algn="l" defTabSz="914217">
                <a:lnSpc>
                  <a:spcPct val="80000"/>
                </a:lnSpc>
                <a:spcAft>
                  <a:spcPts val="300"/>
                </a:spcAft>
              </a:pPr>
              <a:r>
                <a:rPr lang="id-ID" sz="900" b="1" dirty="0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peoplescout.com	</a:t>
              </a:r>
              <a:endParaRPr lang="id-ID" sz="8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0A125E-BA50-EB4C-90A0-6C5E350A0101}"/>
                </a:ext>
              </a:extLst>
            </p:cNvPr>
            <p:cNvGrpSpPr/>
            <p:nvPr userDrawn="1"/>
          </p:nvGrpSpPr>
          <p:grpSpPr>
            <a:xfrm>
              <a:off x="1839685" y="6469754"/>
              <a:ext cx="875307" cy="173257"/>
              <a:chOff x="6712232" y="4142973"/>
              <a:chExt cx="875307" cy="17325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2" name="Shape 3906">
                <a:extLst>
                  <a:ext uri="{FF2B5EF4-FFF2-40B4-BE49-F238E27FC236}">
                    <a16:creationId xmlns:a16="http://schemas.microsoft.com/office/drawing/2014/main" id="{57E11350-9236-034E-AEBB-E448EC57DABA}"/>
                  </a:ext>
                </a:extLst>
              </p:cNvPr>
              <p:cNvSpPr/>
              <p:nvPr userDrawn="1"/>
            </p:nvSpPr>
            <p:spPr>
              <a:xfrm>
                <a:off x="69440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9636"/>
                    </a:moveTo>
                    <a:cubicBezTo>
                      <a:pt x="20618" y="20179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15929" y="7018"/>
                    </a:moveTo>
                    <a:cubicBezTo>
                      <a:pt x="15539" y="7246"/>
                      <a:pt x="15108" y="7411"/>
                      <a:pt x="14650" y="7500"/>
                    </a:cubicBezTo>
                    <a:cubicBezTo>
                      <a:pt x="14282" y="7114"/>
                      <a:pt x="13759" y="6874"/>
                      <a:pt x="13180" y="6874"/>
                    </a:cubicBezTo>
                    <a:cubicBezTo>
                      <a:pt x="12067" y="6874"/>
                      <a:pt x="11165" y="7762"/>
                      <a:pt x="11165" y="8856"/>
                    </a:cubicBezTo>
                    <a:cubicBezTo>
                      <a:pt x="11165" y="9012"/>
                      <a:pt x="11183" y="9162"/>
                      <a:pt x="11217" y="9308"/>
                    </a:cubicBezTo>
                    <a:cubicBezTo>
                      <a:pt x="9543" y="9226"/>
                      <a:pt x="8059" y="8436"/>
                      <a:pt x="7065" y="7236"/>
                    </a:cubicBezTo>
                    <a:cubicBezTo>
                      <a:pt x="6892" y="7530"/>
                      <a:pt x="6793" y="7870"/>
                      <a:pt x="6793" y="8233"/>
                    </a:cubicBezTo>
                    <a:cubicBezTo>
                      <a:pt x="6793" y="8921"/>
                      <a:pt x="7148" y="9528"/>
                      <a:pt x="7689" y="9883"/>
                    </a:cubicBezTo>
                    <a:cubicBezTo>
                      <a:pt x="7359" y="9873"/>
                      <a:pt x="7048" y="9784"/>
                      <a:pt x="6777" y="9635"/>
                    </a:cubicBezTo>
                    <a:cubicBezTo>
                      <a:pt x="6776" y="9644"/>
                      <a:pt x="6776" y="9652"/>
                      <a:pt x="6776" y="9660"/>
                    </a:cubicBezTo>
                    <a:cubicBezTo>
                      <a:pt x="6776" y="10621"/>
                      <a:pt x="7471" y="11422"/>
                      <a:pt x="8392" y="11604"/>
                    </a:cubicBezTo>
                    <a:cubicBezTo>
                      <a:pt x="8223" y="11650"/>
                      <a:pt x="8045" y="11673"/>
                      <a:pt x="7861" y="11673"/>
                    </a:cubicBezTo>
                    <a:cubicBezTo>
                      <a:pt x="7732" y="11673"/>
                      <a:pt x="7606" y="11662"/>
                      <a:pt x="7483" y="11638"/>
                    </a:cubicBezTo>
                    <a:cubicBezTo>
                      <a:pt x="7739" y="12426"/>
                      <a:pt x="8483" y="12999"/>
                      <a:pt x="9364" y="13015"/>
                    </a:cubicBezTo>
                    <a:cubicBezTo>
                      <a:pt x="8674" y="13547"/>
                      <a:pt x="7806" y="13863"/>
                      <a:pt x="6862" y="13863"/>
                    </a:cubicBezTo>
                    <a:cubicBezTo>
                      <a:pt x="6699" y="13863"/>
                      <a:pt x="6539" y="13855"/>
                      <a:pt x="6382" y="13837"/>
                    </a:cubicBezTo>
                    <a:cubicBezTo>
                      <a:pt x="7274" y="14398"/>
                      <a:pt x="8332" y="14727"/>
                      <a:pt x="9470" y="14727"/>
                    </a:cubicBezTo>
                    <a:cubicBezTo>
                      <a:pt x="13174" y="14727"/>
                      <a:pt x="15200" y="11706"/>
                      <a:pt x="15200" y="9086"/>
                    </a:cubicBezTo>
                    <a:cubicBezTo>
                      <a:pt x="15200" y="9000"/>
                      <a:pt x="15199" y="8914"/>
                      <a:pt x="15195" y="8830"/>
                    </a:cubicBezTo>
                    <a:cubicBezTo>
                      <a:pt x="15588" y="8550"/>
                      <a:pt x="15930" y="8201"/>
                      <a:pt x="16200" y="7804"/>
                    </a:cubicBezTo>
                    <a:cubicBezTo>
                      <a:pt x="15839" y="7961"/>
                      <a:pt x="15451" y="8067"/>
                      <a:pt x="15044" y="8115"/>
                    </a:cubicBezTo>
                    <a:cubicBezTo>
                      <a:pt x="15459" y="7870"/>
                      <a:pt x="15778" y="7482"/>
                      <a:pt x="15929" y="7018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3" name="Shape 3907">
                <a:extLst>
                  <a:ext uri="{FF2B5EF4-FFF2-40B4-BE49-F238E27FC236}">
                    <a16:creationId xmlns:a16="http://schemas.microsoft.com/office/drawing/2014/main" id="{B48FEDB6-941A-8845-B811-8D2C7665DE33}"/>
                  </a:ext>
                </a:extLst>
              </p:cNvPr>
              <p:cNvSpPr/>
              <p:nvPr userDrawn="1"/>
            </p:nvSpPr>
            <p:spPr>
              <a:xfrm>
                <a:off x="717960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6" y="8468"/>
                    </a:moveTo>
                    <a:cubicBezTo>
                      <a:pt x="11776" y="8071"/>
                      <a:pt x="11817" y="7858"/>
                      <a:pt x="12428" y="7858"/>
                    </a:cubicBezTo>
                    <a:lnTo>
                      <a:pt x="13245" y="7858"/>
                    </a:lnTo>
                    <a:lnTo>
                      <a:pt x="13245" y="6381"/>
                    </a:lnTo>
                    <a:lnTo>
                      <a:pt x="11938" y="6381"/>
                    </a:lnTo>
                    <a:cubicBezTo>
                      <a:pt x="10369" y="6381"/>
                      <a:pt x="9815" y="7120"/>
                      <a:pt x="9815" y="8363"/>
                    </a:cubicBezTo>
                    <a:lnTo>
                      <a:pt x="9815" y="9322"/>
                    </a:lnTo>
                    <a:lnTo>
                      <a:pt x="8837" y="9322"/>
                    </a:lnTo>
                    <a:lnTo>
                      <a:pt x="8837" y="10800"/>
                    </a:lnTo>
                    <a:lnTo>
                      <a:pt x="9815" y="10800"/>
                    </a:lnTo>
                    <a:lnTo>
                      <a:pt x="9815" y="15219"/>
                    </a:lnTo>
                    <a:lnTo>
                      <a:pt x="11774" y="15219"/>
                    </a:lnTo>
                    <a:lnTo>
                      <a:pt x="11774" y="10800"/>
                    </a:lnTo>
                    <a:lnTo>
                      <a:pt x="13081" y="10800"/>
                    </a:lnTo>
                    <a:lnTo>
                      <a:pt x="13254" y="9322"/>
                    </a:lnTo>
                    <a:lnTo>
                      <a:pt x="11774" y="9322"/>
                    </a:lnTo>
                    <a:cubicBezTo>
                      <a:pt x="11774" y="9322"/>
                      <a:pt x="11776" y="8468"/>
                      <a:pt x="11776" y="8468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9" name="Shape 3910">
                <a:extLst>
                  <a:ext uri="{FF2B5EF4-FFF2-40B4-BE49-F238E27FC236}">
                    <a16:creationId xmlns:a16="http://schemas.microsoft.com/office/drawing/2014/main" id="{72A5799D-B0D8-EF47-9F1C-7614BBEADF46}"/>
                  </a:ext>
                </a:extLst>
              </p:cNvPr>
              <p:cNvSpPr/>
              <p:nvPr userDrawn="1"/>
            </p:nvSpPr>
            <p:spPr>
              <a:xfrm>
                <a:off x="74142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81" y="6871"/>
                    </a:moveTo>
                    <a:cubicBezTo>
                      <a:pt x="12915" y="6830"/>
                      <a:pt x="11990" y="7537"/>
                      <a:pt x="11505" y="8992"/>
                    </a:cubicBezTo>
                    <a:cubicBezTo>
                      <a:pt x="11754" y="8897"/>
                      <a:pt x="11998" y="8850"/>
                      <a:pt x="12232" y="8850"/>
                    </a:cubicBezTo>
                    <a:cubicBezTo>
                      <a:pt x="12732" y="8850"/>
                      <a:pt x="12952" y="9108"/>
                      <a:pt x="12893" y="9625"/>
                    </a:cubicBezTo>
                    <a:cubicBezTo>
                      <a:pt x="12863" y="9937"/>
                      <a:pt x="12643" y="10393"/>
                      <a:pt x="12232" y="10991"/>
                    </a:cubicBezTo>
                    <a:cubicBezTo>
                      <a:pt x="11821" y="11589"/>
                      <a:pt x="11512" y="11888"/>
                      <a:pt x="11307" y="11888"/>
                    </a:cubicBezTo>
                    <a:cubicBezTo>
                      <a:pt x="11043" y="11888"/>
                      <a:pt x="10800" y="11426"/>
                      <a:pt x="10580" y="10502"/>
                    </a:cubicBezTo>
                    <a:cubicBezTo>
                      <a:pt x="10506" y="10230"/>
                      <a:pt x="10374" y="9536"/>
                      <a:pt x="10183" y="8421"/>
                    </a:cubicBezTo>
                    <a:cubicBezTo>
                      <a:pt x="10007" y="7388"/>
                      <a:pt x="9537" y="6904"/>
                      <a:pt x="8773" y="6972"/>
                    </a:cubicBezTo>
                    <a:cubicBezTo>
                      <a:pt x="8450" y="7000"/>
                      <a:pt x="7966" y="7273"/>
                      <a:pt x="7320" y="7788"/>
                    </a:cubicBezTo>
                    <a:cubicBezTo>
                      <a:pt x="6849" y="8183"/>
                      <a:pt x="6372" y="8577"/>
                      <a:pt x="5887" y="8972"/>
                    </a:cubicBezTo>
                    <a:lnTo>
                      <a:pt x="6350" y="9523"/>
                    </a:lnTo>
                    <a:cubicBezTo>
                      <a:pt x="6790" y="9237"/>
                      <a:pt x="7047" y="9094"/>
                      <a:pt x="7121" y="9094"/>
                    </a:cubicBezTo>
                    <a:cubicBezTo>
                      <a:pt x="7459" y="9094"/>
                      <a:pt x="7774" y="9583"/>
                      <a:pt x="8068" y="10563"/>
                    </a:cubicBezTo>
                    <a:cubicBezTo>
                      <a:pt x="8333" y="11461"/>
                      <a:pt x="8597" y="12358"/>
                      <a:pt x="8861" y="13256"/>
                    </a:cubicBezTo>
                    <a:cubicBezTo>
                      <a:pt x="9258" y="14234"/>
                      <a:pt x="9743" y="14723"/>
                      <a:pt x="10316" y="14723"/>
                    </a:cubicBezTo>
                    <a:cubicBezTo>
                      <a:pt x="11241" y="14723"/>
                      <a:pt x="12371" y="13922"/>
                      <a:pt x="13709" y="12317"/>
                    </a:cubicBezTo>
                    <a:cubicBezTo>
                      <a:pt x="15001" y="10781"/>
                      <a:pt x="15669" y="9570"/>
                      <a:pt x="15713" y="8686"/>
                    </a:cubicBezTo>
                    <a:cubicBezTo>
                      <a:pt x="15772" y="7504"/>
                      <a:pt x="15295" y="6899"/>
                      <a:pt x="14281" y="6871"/>
                    </a:cubicBezTo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30" name="Shape 3912">
                <a:extLst>
                  <a:ext uri="{FF2B5EF4-FFF2-40B4-BE49-F238E27FC236}">
                    <a16:creationId xmlns:a16="http://schemas.microsoft.com/office/drawing/2014/main" id="{69AEEDEE-64B2-4A4D-B7AC-2AC0820C6E53}"/>
                  </a:ext>
                </a:extLst>
              </p:cNvPr>
              <p:cNvSpPr/>
              <p:nvPr userDrawn="1"/>
            </p:nvSpPr>
            <p:spPr>
              <a:xfrm>
                <a:off x="671223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30" y="9321"/>
                    </a:moveTo>
                    <a:cubicBezTo>
                      <a:pt x="11975" y="9321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1"/>
                      <a:pt x="13430" y="9321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1"/>
                    </a:lnTo>
                    <a:lnTo>
                      <a:pt x="6873" y="9321"/>
                    </a:lnTo>
                    <a:cubicBezTo>
                      <a:pt x="6873" y="9321"/>
                      <a:pt x="6873" y="14727"/>
                      <a:pt x="6873" y="14727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</p:grpSp>
      </p:grp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884D6CE-1A66-3B44-8FE5-5281AB3CFA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463" y="2184151"/>
            <a:ext cx="4760980" cy="203300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0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ADD DECK SECTION TITLE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1D9F15-57A1-4147-AD6E-F062B9D982B7}"/>
              </a:ext>
            </a:extLst>
          </p:cNvPr>
          <p:cNvSpPr/>
          <p:nvPr userDrawn="1"/>
        </p:nvSpPr>
        <p:spPr>
          <a:xfrm>
            <a:off x="3364549" y="6307030"/>
            <a:ext cx="2426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kumimoji="0" lang="mr-IN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 TrueBlue Company  |  Confidential and Proprietary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3380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F4F28BB-F176-7641-A429-642727749A1E}"/>
              </a:ext>
            </a:extLst>
          </p:cNvPr>
          <p:cNvSpPr/>
          <p:nvPr userDrawn="1"/>
        </p:nvSpPr>
        <p:spPr>
          <a:xfrm>
            <a:off x="5170472" y="6341423"/>
            <a:ext cx="4144489" cy="51657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5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F05B4C83-849F-5842-BBA9-841A8883D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85" y="0"/>
            <a:ext cx="609600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13FDEC-EE26-B448-B85F-C6374176898C}"/>
              </a:ext>
            </a:extLst>
          </p:cNvPr>
          <p:cNvSpPr txBox="1"/>
          <p:nvPr userDrawn="1"/>
        </p:nvSpPr>
        <p:spPr>
          <a:xfrm>
            <a:off x="10824882" y="-5378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7D0990-D936-884D-8A82-4FAD63C54DAD}"/>
              </a:ext>
            </a:extLst>
          </p:cNvPr>
          <p:cNvSpPr/>
          <p:nvPr userDrawn="1"/>
        </p:nvSpPr>
        <p:spPr>
          <a:xfrm>
            <a:off x="6096000" y="4315011"/>
            <a:ext cx="6096001" cy="2549045"/>
          </a:xfrm>
          <a:prstGeom prst="rect">
            <a:avLst/>
          </a:prstGeom>
          <a:gradFill flip="none" rotWithShape="1">
            <a:gsLst>
              <a:gs pos="52000">
                <a:schemeClr val="accent3">
                  <a:lumMod val="75000"/>
                  <a:alpha val="0"/>
                </a:schemeClr>
              </a:gs>
              <a:gs pos="100000">
                <a:schemeClr val="accent3">
                  <a:lumMod val="70000"/>
                  <a:alpha val="71000"/>
                </a:schemeClr>
              </a:gs>
            </a:gsLst>
            <a:lin ang="45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B37A27-7C00-FB43-918C-8F42E4FDE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127" y="6360746"/>
            <a:ext cx="1792171" cy="34834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5FB16F5-7D46-8246-A553-710B4B8ACFD1}"/>
              </a:ext>
            </a:extLst>
          </p:cNvPr>
          <p:cNvGrpSpPr/>
          <p:nvPr userDrawn="1"/>
        </p:nvGrpSpPr>
        <p:grpSpPr>
          <a:xfrm rot="5400000">
            <a:off x="710004" y="5199965"/>
            <a:ext cx="668180" cy="659748"/>
            <a:chOff x="5456581" y="4643322"/>
            <a:chExt cx="909353" cy="8978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3F273F-B4C6-C84C-BACE-6F2C3B36FB16}"/>
                </a:ext>
              </a:extLst>
            </p:cNvPr>
            <p:cNvSpPr/>
            <p:nvPr userDrawn="1"/>
          </p:nvSpPr>
          <p:spPr>
            <a:xfrm>
              <a:off x="5763986" y="4939253"/>
              <a:ext cx="601948" cy="601948"/>
            </a:xfrm>
            <a:prstGeom prst="rect">
              <a:avLst/>
            </a:prstGeom>
            <a:solidFill>
              <a:schemeClr val="tx1">
                <a:alpha val="92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8FD8F9-7CE6-9745-A23F-44A8719E1CE4}"/>
                </a:ext>
              </a:extLst>
            </p:cNvPr>
            <p:cNvSpPr/>
            <p:nvPr userDrawn="1"/>
          </p:nvSpPr>
          <p:spPr>
            <a:xfrm>
              <a:off x="5456581" y="4643322"/>
              <a:ext cx="601948" cy="601948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BBDED6-3D17-2246-B398-571981817AC7}"/>
              </a:ext>
            </a:extLst>
          </p:cNvPr>
          <p:cNvCxnSpPr>
            <a:cxnSpLocks/>
          </p:cNvCxnSpPr>
          <p:nvPr userDrawn="1"/>
        </p:nvCxnSpPr>
        <p:spPr>
          <a:xfrm flipV="1">
            <a:off x="728692" y="807708"/>
            <a:ext cx="0" cy="510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DC4C3D8-A825-0D4C-A161-33F057BC0E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562" y="825911"/>
            <a:ext cx="3584240" cy="3059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 spc="0">
                <a:solidFill>
                  <a:schemeClr val="tx2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dirty="0"/>
              <a:t>DECK TITLE GOES HERE: UP TO TWO 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635938-F9EA-B345-9C9F-E0F810F1762F}"/>
              </a:ext>
            </a:extLst>
          </p:cNvPr>
          <p:cNvGrpSpPr/>
          <p:nvPr userDrawn="1"/>
        </p:nvGrpSpPr>
        <p:grpSpPr>
          <a:xfrm>
            <a:off x="640080" y="6360746"/>
            <a:ext cx="5455897" cy="497254"/>
            <a:chOff x="640080" y="6360746"/>
            <a:chExt cx="5455897" cy="4972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403289-B0F5-A445-94FD-C6F66B6ED7B5}"/>
                </a:ext>
              </a:extLst>
            </p:cNvPr>
            <p:cNvSpPr/>
            <p:nvPr userDrawn="1"/>
          </p:nvSpPr>
          <p:spPr>
            <a:xfrm>
              <a:off x="640080" y="6360746"/>
              <a:ext cx="5455897" cy="497254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"/>
                <a:cs typeface="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795E32-C3FF-DD4E-8D51-C76E55830400}"/>
                </a:ext>
              </a:extLst>
            </p:cNvPr>
            <p:cNvSpPr/>
            <p:nvPr userDrawn="1"/>
          </p:nvSpPr>
          <p:spPr>
            <a:xfrm>
              <a:off x="645536" y="6464925"/>
              <a:ext cx="5324084" cy="203096"/>
            </a:xfrm>
            <a:prstGeom prst="rect">
              <a:avLst/>
            </a:prstGeom>
          </p:spPr>
          <p:txBody>
            <a:bodyPr wrap="square" lIns="91404" tIns="45702" rIns="91404" bIns="45702">
              <a:spAutoFit/>
            </a:bodyPr>
            <a:lstStyle/>
            <a:p>
              <a:pPr algn="l" defTabSz="914217">
                <a:lnSpc>
                  <a:spcPct val="80000"/>
                </a:lnSpc>
                <a:spcAft>
                  <a:spcPts val="300"/>
                </a:spcAft>
              </a:pPr>
              <a:r>
                <a:rPr lang="id-ID" sz="900" b="1" dirty="0">
                  <a:solidFill>
                    <a:srgbClr val="C2C2C2">
                      <a:lumMod val="5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peoplescout.com	</a:t>
              </a:r>
              <a:endParaRPr lang="id-ID" sz="8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728415-158A-AA4D-A9C5-8BD92C948BC9}"/>
                </a:ext>
              </a:extLst>
            </p:cNvPr>
            <p:cNvGrpSpPr/>
            <p:nvPr userDrawn="1"/>
          </p:nvGrpSpPr>
          <p:grpSpPr>
            <a:xfrm>
              <a:off x="1839685" y="6469754"/>
              <a:ext cx="875307" cy="173257"/>
              <a:chOff x="6712232" y="4142973"/>
              <a:chExt cx="875307" cy="17325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" name="Shape 3906">
                <a:extLst>
                  <a:ext uri="{FF2B5EF4-FFF2-40B4-BE49-F238E27FC236}">
                    <a16:creationId xmlns:a16="http://schemas.microsoft.com/office/drawing/2014/main" id="{29E9054E-4F4E-E24A-8336-E85DF82E4852}"/>
                  </a:ext>
                </a:extLst>
              </p:cNvPr>
              <p:cNvSpPr/>
              <p:nvPr userDrawn="1"/>
            </p:nvSpPr>
            <p:spPr>
              <a:xfrm>
                <a:off x="69440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9636"/>
                    </a:moveTo>
                    <a:cubicBezTo>
                      <a:pt x="20618" y="20179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15929" y="7018"/>
                    </a:moveTo>
                    <a:cubicBezTo>
                      <a:pt x="15539" y="7246"/>
                      <a:pt x="15108" y="7411"/>
                      <a:pt x="14650" y="7500"/>
                    </a:cubicBezTo>
                    <a:cubicBezTo>
                      <a:pt x="14282" y="7114"/>
                      <a:pt x="13759" y="6874"/>
                      <a:pt x="13180" y="6874"/>
                    </a:cubicBezTo>
                    <a:cubicBezTo>
                      <a:pt x="12067" y="6874"/>
                      <a:pt x="11165" y="7762"/>
                      <a:pt x="11165" y="8856"/>
                    </a:cubicBezTo>
                    <a:cubicBezTo>
                      <a:pt x="11165" y="9012"/>
                      <a:pt x="11183" y="9162"/>
                      <a:pt x="11217" y="9308"/>
                    </a:cubicBezTo>
                    <a:cubicBezTo>
                      <a:pt x="9543" y="9226"/>
                      <a:pt x="8059" y="8436"/>
                      <a:pt x="7065" y="7236"/>
                    </a:cubicBezTo>
                    <a:cubicBezTo>
                      <a:pt x="6892" y="7530"/>
                      <a:pt x="6793" y="7870"/>
                      <a:pt x="6793" y="8233"/>
                    </a:cubicBezTo>
                    <a:cubicBezTo>
                      <a:pt x="6793" y="8921"/>
                      <a:pt x="7148" y="9528"/>
                      <a:pt x="7689" y="9883"/>
                    </a:cubicBezTo>
                    <a:cubicBezTo>
                      <a:pt x="7359" y="9873"/>
                      <a:pt x="7048" y="9784"/>
                      <a:pt x="6777" y="9635"/>
                    </a:cubicBezTo>
                    <a:cubicBezTo>
                      <a:pt x="6776" y="9644"/>
                      <a:pt x="6776" y="9652"/>
                      <a:pt x="6776" y="9660"/>
                    </a:cubicBezTo>
                    <a:cubicBezTo>
                      <a:pt x="6776" y="10621"/>
                      <a:pt x="7471" y="11422"/>
                      <a:pt x="8392" y="11604"/>
                    </a:cubicBezTo>
                    <a:cubicBezTo>
                      <a:pt x="8223" y="11650"/>
                      <a:pt x="8045" y="11673"/>
                      <a:pt x="7861" y="11673"/>
                    </a:cubicBezTo>
                    <a:cubicBezTo>
                      <a:pt x="7732" y="11673"/>
                      <a:pt x="7606" y="11662"/>
                      <a:pt x="7483" y="11638"/>
                    </a:cubicBezTo>
                    <a:cubicBezTo>
                      <a:pt x="7739" y="12426"/>
                      <a:pt x="8483" y="12999"/>
                      <a:pt x="9364" y="13015"/>
                    </a:cubicBezTo>
                    <a:cubicBezTo>
                      <a:pt x="8674" y="13547"/>
                      <a:pt x="7806" y="13863"/>
                      <a:pt x="6862" y="13863"/>
                    </a:cubicBezTo>
                    <a:cubicBezTo>
                      <a:pt x="6699" y="13863"/>
                      <a:pt x="6539" y="13855"/>
                      <a:pt x="6382" y="13837"/>
                    </a:cubicBezTo>
                    <a:cubicBezTo>
                      <a:pt x="7274" y="14398"/>
                      <a:pt x="8332" y="14727"/>
                      <a:pt x="9470" y="14727"/>
                    </a:cubicBezTo>
                    <a:cubicBezTo>
                      <a:pt x="13174" y="14727"/>
                      <a:pt x="15200" y="11706"/>
                      <a:pt x="15200" y="9086"/>
                    </a:cubicBezTo>
                    <a:cubicBezTo>
                      <a:pt x="15200" y="9000"/>
                      <a:pt x="15199" y="8914"/>
                      <a:pt x="15195" y="8830"/>
                    </a:cubicBezTo>
                    <a:cubicBezTo>
                      <a:pt x="15588" y="8550"/>
                      <a:pt x="15930" y="8201"/>
                      <a:pt x="16200" y="7804"/>
                    </a:cubicBezTo>
                    <a:cubicBezTo>
                      <a:pt x="15839" y="7961"/>
                      <a:pt x="15451" y="8067"/>
                      <a:pt x="15044" y="8115"/>
                    </a:cubicBezTo>
                    <a:cubicBezTo>
                      <a:pt x="15459" y="7870"/>
                      <a:pt x="15778" y="7482"/>
                      <a:pt x="15929" y="7018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2" name="Shape 3907">
                <a:extLst>
                  <a:ext uri="{FF2B5EF4-FFF2-40B4-BE49-F238E27FC236}">
                    <a16:creationId xmlns:a16="http://schemas.microsoft.com/office/drawing/2014/main" id="{DA04192E-9151-0349-A429-CF118BBE96B1}"/>
                  </a:ext>
                </a:extLst>
              </p:cNvPr>
              <p:cNvSpPr/>
              <p:nvPr userDrawn="1"/>
            </p:nvSpPr>
            <p:spPr>
              <a:xfrm>
                <a:off x="717960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6" y="8468"/>
                    </a:moveTo>
                    <a:cubicBezTo>
                      <a:pt x="11776" y="8071"/>
                      <a:pt x="11817" y="7858"/>
                      <a:pt x="12428" y="7858"/>
                    </a:cubicBezTo>
                    <a:lnTo>
                      <a:pt x="13245" y="7858"/>
                    </a:lnTo>
                    <a:lnTo>
                      <a:pt x="13245" y="6381"/>
                    </a:lnTo>
                    <a:lnTo>
                      <a:pt x="11938" y="6381"/>
                    </a:lnTo>
                    <a:cubicBezTo>
                      <a:pt x="10369" y="6381"/>
                      <a:pt x="9815" y="7120"/>
                      <a:pt x="9815" y="8363"/>
                    </a:cubicBezTo>
                    <a:lnTo>
                      <a:pt x="9815" y="9322"/>
                    </a:lnTo>
                    <a:lnTo>
                      <a:pt x="8837" y="9322"/>
                    </a:lnTo>
                    <a:lnTo>
                      <a:pt x="8837" y="10800"/>
                    </a:lnTo>
                    <a:lnTo>
                      <a:pt x="9815" y="10800"/>
                    </a:lnTo>
                    <a:lnTo>
                      <a:pt x="9815" y="15219"/>
                    </a:lnTo>
                    <a:lnTo>
                      <a:pt x="11774" y="15219"/>
                    </a:lnTo>
                    <a:lnTo>
                      <a:pt x="11774" y="10800"/>
                    </a:lnTo>
                    <a:lnTo>
                      <a:pt x="13081" y="10800"/>
                    </a:lnTo>
                    <a:lnTo>
                      <a:pt x="13254" y="9322"/>
                    </a:lnTo>
                    <a:lnTo>
                      <a:pt x="11774" y="9322"/>
                    </a:lnTo>
                    <a:cubicBezTo>
                      <a:pt x="11774" y="9322"/>
                      <a:pt x="11776" y="8468"/>
                      <a:pt x="11776" y="8468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3" name="Shape 3910">
                <a:extLst>
                  <a:ext uri="{FF2B5EF4-FFF2-40B4-BE49-F238E27FC236}">
                    <a16:creationId xmlns:a16="http://schemas.microsoft.com/office/drawing/2014/main" id="{B2F16D57-00B4-0A4E-B4A4-15261424F9F7}"/>
                  </a:ext>
                </a:extLst>
              </p:cNvPr>
              <p:cNvSpPr/>
              <p:nvPr userDrawn="1"/>
            </p:nvSpPr>
            <p:spPr>
              <a:xfrm>
                <a:off x="741428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81" y="6871"/>
                    </a:moveTo>
                    <a:cubicBezTo>
                      <a:pt x="12915" y="6830"/>
                      <a:pt x="11990" y="7537"/>
                      <a:pt x="11505" y="8992"/>
                    </a:cubicBezTo>
                    <a:cubicBezTo>
                      <a:pt x="11754" y="8897"/>
                      <a:pt x="11998" y="8850"/>
                      <a:pt x="12232" y="8850"/>
                    </a:cubicBezTo>
                    <a:cubicBezTo>
                      <a:pt x="12732" y="8850"/>
                      <a:pt x="12952" y="9108"/>
                      <a:pt x="12893" y="9625"/>
                    </a:cubicBezTo>
                    <a:cubicBezTo>
                      <a:pt x="12863" y="9937"/>
                      <a:pt x="12643" y="10393"/>
                      <a:pt x="12232" y="10991"/>
                    </a:cubicBezTo>
                    <a:cubicBezTo>
                      <a:pt x="11821" y="11589"/>
                      <a:pt x="11512" y="11888"/>
                      <a:pt x="11307" y="11888"/>
                    </a:cubicBezTo>
                    <a:cubicBezTo>
                      <a:pt x="11043" y="11888"/>
                      <a:pt x="10800" y="11426"/>
                      <a:pt x="10580" y="10502"/>
                    </a:cubicBezTo>
                    <a:cubicBezTo>
                      <a:pt x="10506" y="10230"/>
                      <a:pt x="10374" y="9536"/>
                      <a:pt x="10183" y="8421"/>
                    </a:cubicBezTo>
                    <a:cubicBezTo>
                      <a:pt x="10007" y="7388"/>
                      <a:pt x="9537" y="6904"/>
                      <a:pt x="8773" y="6972"/>
                    </a:cubicBezTo>
                    <a:cubicBezTo>
                      <a:pt x="8450" y="7000"/>
                      <a:pt x="7966" y="7273"/>
                      <a:pt x="7320" y="7788"/>
                    </a:cubicBezTo>
                    <a:cubicBezTo>
                      <a:pt x="6849" y="8183"/>
                      <a:pt x="6372" y="8577"/>
                      <a:pt x="5887" y="8972"/>
                    </a:cubicBezTo>
                    <a:lnTo>
                      <a:pt x="6350" y="9523"/>
                    </a:lnTo>
                    <a:cubicBezTo>
                      <a:pt x="6790" y="9237"/>
                      <a:pt x="7047" y="9094"/>
                      <a:pt x="7121" y="9094"/>
                    </a:cubicBezTo>
                    <a:cubicBezTo>
                      <a:pt x="7459" y="9094"/>
                      <a:pt x="7774" y="9583"/>
                      <a:pt x="8068" y="10563"/>
                    </a:cubicBezTo>
                    <a:cubicBezTo>
                      <a:pt x="8333" y="11461"/>
                      <a:pt x="8597" y="12358"/>
                      <a:pt x="8861" y="13256"/>
                    </a:cubicBezTo>
                    <a:cubicBezTo>
                      <a:pt x="9258" y="14234"/>
                      <a:pt x="9743" y="14723"/>
                      <a:pt x="10316" y="14723"/>
                    </a:cubicBezTo>
                    <a:cubicBezTo>
                      <a:pt x="11241" y="14723"/>
                      <a:pt x="12371" y="13922"/>
                      <a:pt x="13709" y="12317"/>
                    </a:cubicBezTo>
                    <a:cubicBezTo>
                      <a:pt x="15001" y="10781"/>
                      <a:pt x="15669" y="9570"/>
                      <a:pt x="15713" y="8686"/>
                    </a:cubicBezTo>
                    <a:cubicBezTo>
                      <a:pt x="15772" y="7504"/>
                      <a:pt x="15295" y="6899"/>
                      <a:pt x="14281" y="6871"/>
                    </a:cubicBezTo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29" name="Shape 3912">
                <a:extLst>
                  <a:ext uri="{FF2B5EF4-FFF2-40B4-BE49-F238E27FC236}">
                    <a16:creationId xmlns:a16="http://schemas.microsoft.com/office/drawing/2014/main" id="{89062728-2AF4-CC4B-9934-F2293821F991}"/>
                  </a:ext>
                </a:extLst>
              </p:cNvPr>
              <p:cNvSpPr/>
              <p:nvPr userDrawn="1"/>
            </p:nvSpPr>
            <p:spPr>
              <a:xfrm>
                <a:off x="6712232" y="4142973"/>
                <a:ext cx="173257" cy="17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30" y="9321"/>
                    </a:moveTo>
                    <a:cubicBezTo>
                      <a:pt x="11975" y="9321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1"/>
                      <a:pt x="13430" y="9321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1"/>
                    </a:lnTo>
                    <a:lnTo>
                      <a:pt x="6873" y="9321"/>
                    </a:lnTo>
                    <a:cubicBezTo>
                      <a:pt x="6873" y="9321"/>
                      <a:pt x="6873" y="14727"/>
                      <a:pt x="6873" y="14727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1964"/>
                    </a:lnTo>
                    <a:cubicBezTo>
                      <a:pt x="982" y="1422"/>
                      <a:pt x="1421" y="982"/>
                      <a:pt x="1964" y="982"/>
                    </a:cubicBezTo>
                    <a:lnTo>
                      <a:pt x="19636" y="982"/>
                    </a:lnTo>
                    <a:cubicBezTo>
                      <a:pt x="20179" y="982"/>
                      <a:pt x="20618" y="1422"/>
                      <a:pt x="20618" y="1964"/>
                    </a:cubicBezTo>
                    <a:cubicBezTo>
                      <a:pt x="20618" y="1964"/>
                      <a:pt x="20618" y="19636"/>
                      <a:pt x="20618" y="19636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</p:grp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1C370F5-49E3-B44E-89AC-C89AB857E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463" y="2184151"/>
            <a:ext cx="4760980" cy="203300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0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ADD DECK SECTION TITLE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1734A1-1B96-364C-86B1-0DE26DD50498}"/>
              </a:ext>
            </a:extLst>
          </p:cNvPr>
          <p:cNvSpPr/>
          <p:nvPr userDrawn="1"/>
        </p:nvSpPr>
        <p:spPr>
          <a:xfrm>
            <a:off x="3364549" y="6307030"/>
            <a:ext cx="2426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kumimoji="0" lang="mr-IN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2C2C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 TrueBlue Company  |  Confidential and Proprietary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4815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2251" y="376222"/>
            <a:ext cx="10991843" cy="35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0">
                <a:solidFill>
                  <a:schemeClr val="tx1"/>
                </a:solidFill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251" y="623444"/>
            <a:ext cx="10992430" cy="43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i="0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08" indent="0">
              <a:buNone/>
              <a:defRPr/>
            </a:lvl2pPr>
            <a:lvl3pPr marL="914217" indent="0">
              <a:buNone/>
              <a:defRPr/>
            </a:lvl3pPr>
            <a:lvl4pPr marL="1371325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6C7C1A-C085-5E4D-8A42-F82BC82BA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70" y="6222681"/>
            <a:ext cx="1908691" cy="3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7263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45536" y="6464925"/>
            <a:ext cx="9641464" cy="203096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r>
              <a:rPr lang="id-ID" sz="900" b="1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peoplescout.com  |  peoplescout.co.uk  |  peoplescout.com.au                                                 </a:t>
            </a:r>
            <a:r>
              <a:rPr lang="en-US" sz="9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© 2022 PeopleScout </a:t>
            </a:r>
            <a:r>
              <a:rPr lang="mr-IN" sz="9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dirty="0">
                <a:solidFill>
                  <a:srgbClr val="C2C2C2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 A TrueBlue Company  |  Confidential and Proprietary  </a:t>
            </a:r>
            <a:endParaRPr lang="id-ID" sz="800" dirty="0">
              <a:solidFill>
                <a:srgbClr val="C2C2C2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6567" y="6464925"/>
            <a:ext cx="507521" cy="22771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l" defTabSz="914217">
              <a:lnSpc>
                <a:spcPct val="80000"/>
              </a:lnSpc>
              <a:spcAft>
                <a:spcPts val="300"/>
              </a:spcAft>
            </a:pPr>
            <a:fld id="{260E2A6B-A809-4840-BF14-8648BC0BDF87}" type="slidenum">
              <a:rPr lang="id-ID" sz="1100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"/>
                <a:cs typeface="Calibri Light"/>
              </a:rPr>
              <a:pPr algn="l" defTabSz="914217">
                <a:lnSpc>
                  <a:spcPct val="80000"/>
                </a:lnSpc>
                <a:spcAft>
                  <a:spcPts val="300"/>
                </a:spcAft>
              </a:pPr>
              <a:t>‹#›</a:t>
            </a:fld>
            <a:endParaRPr lang="en-US" sz="1100" b="1" dirty="0">
              <a:solidFill>
                <a:srgbClr val="C2C2C2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5D304F-BE83-9846-B2CF-D9C0B38D57B2}"/>
              </a:ext>
            </a:extLst>
          </p:cNvPr>
          <p:cNvGrpSpPr/>
          <p:nvPr userDrawn="1"/>
        </p:nvGrpSpPr>
        <p:grpSpPr>
          <a:xfrm>
            <a:off x="4212725" y="6469754"/>
            <a:ext cx="875307" cy="173257"/>
            <a:chOff x="6712232" y="4142973"/>
            <a:chExt cx="875307" cy="173257"/>
          </a:xfrm>
          <a:solidFill>
            <a:schemeClr val="accent6">
              <a:lumMod val="75000"/>
            </a:schemeClr>
          </a:solidFill>
        </p:grpSpPr>
        <p:sp>
          <p:nvSpPr>
            <p:cNvPr id="5" name="Shape 3906">
              <a:extLst>
                <a:ext uri="{FF2B5EF4-FFF2-40B4-BE49-F238E27FC236}">
                  <a16:creationId xmlns:a16="http://schemas.microsoft.com/office/drawing/2014/main" id="{C6F7864C-BE0B-4940-BE3A-AE2AD9F31FE0}"/>
                </a:ext>
              </a:extLst>
            </p:cNvPr>
            <p:cNvSpPr/>
            <p:nvPr userDrawn="1"/>
          </p:nvSpPr>
          <p:spPr>
            <a:xfrm>
              <a:off x="69440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2"/>
                    <a:pt x="11183" y="9162"/>
                    <a:pt x="11217" y="9308"/>
                  </a:cubicBezTo>
                  <a:cubicBezTo>
                    <a:pt x="9543" y="9226"/>
                    <a:pt x="8059" y="8436"/>
                    <a:pt x="7065" y="7236"/>
                  </a:cubicBezTo>
                  <a:cubicBezTo>
                    <a:pt x="6892" y="7530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2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4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6" name="Shape 3907">
              <a:extLst>
                <a:ext uri="{FF2B5EF4-FFF2-40B4-BE49-F238E27FC236}">
                  <a16:creationId xmlns:a16="http://schemas.microsoft.com/office/drawing/2014/main" id="{7C5120EC-60D6-1A40-9F98-90EF8261B0D5}"/>
                </a:ext>
              </a:extLst>
            </p:cNvPr>
            <p:cNvSpPr/>
            <p:nvPr userDrawn="1"/>
          </p:nvSpPr>
          <p:spPr>
            <a:xfrm>
              <a:off x="717960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9" y="6381"/>
                    <a:pt x="9815" y="7120"/>
                    <a:pt x="9815" y="8363"/>
                  </a:cubicBezTo>
                  <a:lnTo>
                    <a:pt x="9815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5" y="10800"/>
                  </a:lnTo>
                  <a:lnTo>
                    <a:pt x="9815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7" name="Shape 3910">
              <a:extLst>
                <a:ext uri="{FF2B5EF4-FFF2-40B4-BE49-F238E27FC236}">
                  <a16:creationId xmlns:a16="http://schemas.microsoft.com/office/drawing/2014/main" id="{A9BA3B3F-04AF-CB49-8F58-CC17E206E381}"/>
                </a:ext>
              </a:extLst>
            </p:cNvPr>
            <p:cNvSpPr/>
            <p:nvPr userDrawn="1"/>
          </p:nvSpPr>
          <p:spPr>
            <a:xfrm>
              <a:off x="741428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50"/>
                    <a:pt x="12232" y="8850"/>
                  </a:cubicBezTo>
                  <a:cubicBezTo>
                    <a:pt x="12732" y="8850"/>
                    <a:pt x="12952" y="9108"/>
                    <a:pt x="12893" y="9625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3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3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6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2"/>
                    <a:pt x="13709" y="12317"/>
                  </a:cubicBezTo>
                  <a:cubicBezTo>
                    <a:pt x="15001" y="10781"/>
                    <a:pt x="15669" y="9570"/>
                    <a:pt x="15713" y="8686"/>
                  </a:cubicBezTo>
                  <a:cubicBezTo>
                    <a:pt x="15772" y="7504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8" name="Shape 3912">
              <a:extLst>
                <a:ext uri="{FF2B5EF4-FFF2-40B4-BE49-F238E27FC236}">
                  <a16:creationId xmlns:a16="http://schemas.microsoft.com/office/drawing/2014/main" id="{506D3853-D44A-B348-A0A7-B333580477F5}"/>
                </a:ext>
              </a:extLst>
            </p:cNvPr>
            <p:cNvSpPr/>
            <p:nvPr userDrawn="1"/>
          </p:nvSpPr>
          <p:spPr>
            <a:xfrm>
              <a:off x="6712232" y="4142973"/>
              <a:ext cx="173257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16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p:transition spd="slow">
    <p:push/>
  </p:transition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3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2"/>
          </a:solidFill>
          <a:effectLst/>
          <a:latin typeface="Arial" charset="0"/>
          <a:ea typeface="Arial" charset="0"/>
          <a:cs typeface="Arial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2"/>
          </a:solidFill>
          <a:effectLst/>
          <a:latin typeface="Arial" charset="0"/>
          <a:ea typeface="Arial" charset="0"/>
          <a:cs typeface="Arial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2"/>
          </a:solidFill>
          <a:effectLst/>
          <a:latin typeface="Arial" charset="0"/>
          <a:ea typeface="Arial" charset="0"/>
          <a:cs typeface="Arial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effectLst/>
          <a:latin typeface="Arial" charset="0"/>
          <a:ea typeface="Arial" charset="0"/>
          <a:cs typeface="Arial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2"/>
          </a:solidFill>
          <a:effectLst/>
          <a:latin typeface="Arial" charset="0"/>
          <a:ea typeface="Arial" charset="0"/>
          <a:cs typeface="Arial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F1ED2D-2ED7-46C6-902D-D008925B7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PEOPLESCOUT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1AE454-E988-4EFD-9B79-0AA42A027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RPO BUSINESS CASE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EA27C8-0F01-4565-92ED-1C84D0BDB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11682"/>
              </p:ext>
            </p:extLst>
          </p:nvPr>
        </p:nvGraphicFramePr>
        <p:xfrm>
          <a:off x="332251" y="1302466"/>
          <a:ext cx="11596893" cy="4754880"/>
        </p:xfrm>
        <a:graphic>
          <a:graphicData uri="http://schemas.openxmlformats.org/drawingml/2006/table">
            <a:tbl>
              <a:tblPr/>
              <a:tblGrid>
                <a:gridCol w="1662849">
                  <a:extLst>
                    <a:ext uri="{9D8B030D-6E8A-4147-A177-3AD203B41FA5}">
                      <a16:colId xmlns:a16="http://schemas.microsoft.com/office/drawing/2014/main" val="3962110626"/>
                    </a:ext>
                  </a:extLst>
                </a:gridCol>
                <a:gridCol w="2483511">
                  <a:extLst>
                    <a:ext uri="{9D8B030D-6E8A-4147-A177-3AD203B41FA5}">
                      <a16:colId xmlns:a16="http://schemas.microsoft.com/office/drawing/2014/main" val="4251353558"/>
                    </a:ext>
                  </a:extLst>
                </a:gridCol>
                <a:gridCol w="2483511">
                  <a:extLst>
                    <a:ext uri="{9D8B030D-6E8A-4147-A177-3AD203B41FA5}">
                      <a16:colId xmlns:a16="http://schemas.microsoft.com/office/drawing/2014/main" val="3126819309"/>
                    </a:ext>
                  </a:extLst>
                </a:gridCol>
                <a:gridCol w="2483511">
                  <a:extLst>
                    <a:ext uri="{9D8B030D-6E8A-4147-A177-3AD203B41FA5}">
                      <a16:colId xmlns:a16="http://schemas.microsoft.com/office/drawing/2014/main" val="73860611"/>
                    </a:ext>
                  </a:extLst>
                </a:gridCol>
                <a:gridCol w="2483511">
                  <a:extLst>
                    <a:ext uri="{9D8B030D-6E8A-4147-A177-3AD203B41FA5}">
                      <a16:colId xmlns:a16="http://schemas.microsoft.com/office/drawing/2014/main" val="3822625414"/>
                    </a:ext>
                  </a:extLst>
                </a:gridCol>
              </a:tblGrid>
              <a:tr h="62194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2"/>
                          </a:solidFill>
                        </a:rPr>
                        <a:t>OPTION 1</a:t>
                      </a:r>
                      <a:br>
                        <a:rPr lang="en-GB" sz="12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bg2"/>
                          </a:solidFill>
                        </a:rPr>
                        <a:t>DO NOTHING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2"/>
                          </a:solidFill>
                        </a:rPr>
                        <a:t>OPTION 2</a:t>
                      </a:r>
                      <a:br>
                        <a:rPr lang="en-GB" sz="12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bg2"/>
                          </a:solidFill>
                        </a:rPr>
                        <a:t>&lt;DESCRIPTIVE TITLE FOR OPTION 2&gt;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2"/>
                          </a:solidFill>
                        </a:rPr>
                        <a:t>OPTION 3</a:t>
                      </a:r>
                      <a:br>
                        <a:rPr lang="en-GB" sz="12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bg2"/>
                          </a:solidFill>
                        </a:rPr>
                        <a:t>&lt;DESCRIPTIVE TITLE FOR OPTION 3&gt;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2"/>
                          </a:solidFill>
                        </a:rPr>
                        <a:t>OPTION 4, 5, 6, ETC.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35698"/>
                  </a:ext>
                </a:extLst>
              </a:tr>
              <a:tr h="133273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BENEFITS &amp;</a:t>
                      </a:r>
                    </a:p>
                    <a:p>
                      <a:pPr algn="l"/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DRAWBACKS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Benefits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Drawbacks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Benefits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þ"/>
                      </a:pP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Drawbacks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Benefits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þ"/>
                      </a:pP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Drawbacks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5035"/>
                  </a:ext>
                </a:extLst>
              </a:tr>
              <a:tr h="133273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COSTS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Direct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Indirect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Direct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Indirect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Direct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Indirect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45149"/>
                  </a:ext>
                </a:extLst>
              </a:tr>
              <a:tr h="133273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RISKS &amp;</a:t>
                      </a:r>
                    </a:p>
                    <a:p>
                      <a:pPr algn="l"/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OPPORTUNITIES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Risks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Opportunities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Risks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Opportunities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Risks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ý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Opportunities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þ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003" cap="flat" cmpd="sng" algn="ctr">
                      <a:solidFill>
                        <a:srgbClr val="3C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8531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D2696AB-8BEE-4A94-84FE-E9C939D35BFD}"/>
              </a:ext>
            </a:extLst>
          </p:cNvPr>
          <p:cNvSpPr txBox="1"/>
          <p:nvPr/>
        </p:nvSpPr>
        <p:spPr>
          <a:xfrm>
            <a:off x="9042428" y="251553"/>
            <a:ext cx="314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Assumptions</a:t>
            </a:r>
            <a:r>
              <a:rPr lang="en-GB" sz="12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GB" sz="1200" i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e.g., we are not going to open into African markets in next 3 years</a:t>
            </a:r>
            <a:endParaRPr lang="en-US" sz="12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9158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PeopleScout Theme">
  <a:themeElements>
    <a:clrScheme name="Custom 9">
      <a:dk1>
        <a:srgbClr val="8DC900"/>
      </a:dk1>
      <a:lt1>
        <a:srgbClr val="14284D"/>
      </a:lt1>
      <a:dk2>
        <a:srgbClr val="3C3C3B"/>
      </a:dk2>
      <a:lt2>
        <a:srgbClr val="FFFFFF"/>
      </a:lt2>
      <a:accent1>
        <a:srgbClr val="78B631"/>
      </a:accent1>
      <a:accent2>
        <a:srgbClr val="0092D2"/>
      </a:accent2>
      <a:accent3>
        <a:srgbClr val="004D71"/>
      </a:accent3>
      <a:accent4>
        <a:srgbClr val="007C71"/>
      </a:accent4>
      <a:accent5>
        <a:srgbClr val="4EC0AF"/>
      </a:accent5>
      <a:accent6>
        <a:srgbClr val="A3A4A2"/>
      </a:accent6>
      <a:hlink>
        <a:srgbClr val="8DC90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8B631"/>
        </a:solidFill>
        <a:ln w="6350" cap="flat" cmpd="sng" algn="ctr">
          <a:noFill/>
          <a:prstDash val="solid"/>
          <a:miter lim="800000"/>
        </a:ln>
        <a:effectLst/>
      </a:spPr>
      <a:bodyPr rtlCol="0" anchor="ctr"/>
      <a:lstStyle>
        <a:defPPr marL="0" marR="0" indent="0" algn="ctr" defTabSz="914217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0" cap="none" spc="0" normalizeH="0" baseline="0" noProof="0" dirty="0" smtClean="0">
            <a:ln>
              <a:noFill/>
            </a:ln>
            <a:solidFill>
              <a:srgbClr val="515151"/>
            </a:solidFill>
            <a:effectLst/>
            <a:uLnTx/>
            <a:uFillTx/>
            <a:latin typeface="Arial" panose="020B0604020202020204"/>
            <a:ea typeface=""/>
            <a:cs typeface=""/>
          </a:defRPr>
        </a:defPPr>
      </a:lstStyle>
    </a:spDef>
    <a:lnDef>
      <a:spPr>
        <a:ln w="44450">
          <a:solidFill>
            <a:schemeClr val="accent6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2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118</Words>
  <Application>Microsoft Office PowerPoint</Application>
  <PresentationFormat>Widescreen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Roboto Light</vt:lpstr>
      <vt:lpstr>Roboto Regular</vt:lpstr>
      <vt:lpstr>Wingdings</vt:lpstr>
      <vt:lpstr>1_PeopleScout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Shannon</dc:creator>
  <cp:lastModifiedBy>Bennett, Shannon</cp:lastModifiedBy>
  <cp:revision>2</cp:revision>
  <dcterms:created xsi:type="dcterms:W3CDTF">2022-04-07T16:54:56Z</dcterms:created>
  <dcterms:modified xsi:type="dcterms:W3CDTF">2022-04-07T17:07:04Z</dcterms:modified>
</cp:coreProperties>
</file>